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4DA6-169C-48D5-AEAB-EE6E9959D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2484-275A-400C-9A64-5B26A944F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4DA6-169C-48D5-AEAB-EE6E9959D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2484-275A-400C-9A64-5B26A944F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4DA6-169C-48D5-AEAB-EE6E9959D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012484-275A-400C-9A64-5B26A944F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4DA6-169C-48D5-AEAB-EE6E9959D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2484-275A-400C-9A64-5B26A944F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4DA6-169C-48D5-AEAB-EE6E9959D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2484-275A-400C-9A64-5B26A944F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4DA6-169C-48D5-AEAB-EE6E9959D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2484-275A-400C-9A64-5B26A944F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4DA6-169C-48D5-AEAB-EE6E9959D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2484-275A-400C-9A64-5B26A944F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4DA6-169C-48D5-AEAB-EE6E9959D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2484-275A-400C-9A64-5B26A944F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4DA6-169C-48D5-AEAB-EE6E9959D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2484-275A-400C-9A64-5B26A944F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4DA6-169C-48D5-AEAB-EE6E9959D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2484-275A-400C-9A64-5B26A944F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4DA6-169C-48D5-AEAB-EE6E9959DF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2484-275A-400C-9A64-5B26A944F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6597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2" name="Picture 8" descr="C:\Users\технолог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188640"/>
            <a:ext cx="9143999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Муниципальное бюджетное общеобразовательное учреждение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Буретская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средняя общеобразовательная школа»</a:t>
            </a:r>
            <a:endParaRPr lang="ru-RU" sz="2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2348880"/>
            <a:ext cx="5112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Луноход «Астероид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4142" y="5445223"/>
            <a:ext cx="45962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Выполнил: Ученик 4 класса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Грязин</a:t>
            </a:r>
            <a:r>
              <a:rPr lang="ru-RU" dirty="0" smtClean="0">
                <a:solidFill>
                  <a:schemeClr val="bg1"/>
                </a:solidFill>
              </a:rPr>
              <a:t> Артем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Проверил: </a:t>
            </a:r>
            <a:r>
              <a:rPr lang="ru-RU" dirty="0" err="1" smtClean="0">
                <a:solidFill>
                  <a:schemeClr val="bg1"/>
                </a:solidFill>
              </a:rPr>
              <a:t>Преподователь</a:t>
            </a:r>
            <a:r>
              <a:rPr lang="ru-RU" dirty="0" smtClean="0">
                <a:solidFill>
                  <a:schemeClr val="bg1"/>
                </a:solidFill>
              </a:rPr>
              <a:t> доп. образования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Корякин В Б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Достоинство моего лунохода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просмотрел историю и сами луноходы и пришёл к выводу</a:t>
            </a:r>
            <a:r>
              <a:rPr lang="ru-RU" dirty="0"/>
              <a:t>:</a:t>
            </a:r>
            <a:r>
              <a:rPr lang="en-US" dirty="0" smtClean="0"/>
              <a:t> </a:t>
            </a:r>
            <a:r>
              <a:rPr lang="ru-RU" dirty="0" smtClean="0"/>
              <a:t>нужно создать луноход, который будет лучше всех луноходов на свете!</a:t>
            </a:r>
            <a:r>
              <a:rPr lang="en-US" dirty="0" smtClean="0"/>
              <a:t> </a:t>
            </a:r>
            <a:r>
              <a:rPr lang="ru-RU" dirty="0" smtClean="0"/>
              <a:t>Я назвал его «Астероид – 1»! Особенности моего лунохода: независимая гусеничная подвеска (НГП), полный привод, тарелка </a:t>
            </a:r>
            <a:r>
              <a:rPr lang="ru-RU" dirty="0"/>
              <a:t>связи – настроена на поиск инопланетных сигналов   и прием сигналов с </a:t>
            </a:r>
            <a:r>
              <a:rPr lang="ru-RU" dirty="0" smtClean="0"/>
              <a:t>земли и телескопический бур.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4408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Аккумулятор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Применяется на моем луноходе литий- металлический аккумулятор который позволит моему луноходу работать годами и подзаряжается  от  солнечной батареи.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4978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Программирование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дополнение я решил запрограммировать луноход на программе </a:t>
            </a:r>
            <a:r>
              <a:rPr lang="en-US" dirty="0" smtClean="0"/>
              <a:t>LEGO Spike Prime</a:t>
            </a:r>
            <a:r>
              <a:rPr lang="ru-RU" dirty="0" smtClean="0"/>
              <a:t> на выполнение команд.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264696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3895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mtClean="0">
                <a:latin typeface="Calibri"/>
                <a:ea typeface="Calibri"/>
                <a:cs typeface="Times New Roman"/>
              </a:rPr>
              <a:t>Я считаем </a:t>
            </a:r>
            <a:r>
              <a:rPr lang="ru-RU" dirty="0">
                <a:latin typeface="Calibri"/>
                <a:ea typeface="Calibri"/>
                <a:cs typeface="Times New Roman"/>
              </a:rPr>
              <a:t>что наша поделка имеет право на жизнь.  Так как нам в скором будущем предстоит решать  задачи по развитии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космоса 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02169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7091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ВНИМАНИЕ!!!!!!!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92611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Поверхность планеты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ехнолог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2613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Луноход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ехнолог\Deskto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7216"/>
            <a:ext cx="9246587" cy="549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ехнолог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2571768" cy="229713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Луноход -1 (СССР)  впервые оставил следы на поверхности Луны.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1" descr="Лунохо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2720022"/>
            <a:ext cx="3048000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Эпоха планетоходов стартовала 17 ноября 1970г.</a:t>
            </a:r>
          </a:p>
          <a:p>
            <a:endParaRPr lang="ru-RU" sz="2000" b="1" dirty="0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500702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Потерял управляемость 21 сентября 1971 года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272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Марсошлёп</a:t>
            </a:r>
            <a:r>
              <a:rPr lang="ru-RU" sz="2800" dirty="0" smtClean="0"/>
              <a:t>» </a:t>
            </a:r>
            <a:r>
              <a:rPr lang="ru-RU" sz="2800" dirty="0" err="1" smtClean="0"/>
              <a:t>ПрОП-М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("Прибор оценки проходимости — Марс" ).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14554"/>
            <a:ext cx="21707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Высадка на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марсианский грунт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2 декабря 1971 года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143380"/>
            <a:ext cx="2105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Время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функционирования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всего 20 секунд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5" descr="ПрОП-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52" y="1071546"/>
            <a:ext cx="685804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81871" y="6286520"/>
            <a:ext cx="426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Изготовлен ВНИИ </a:t>
            </a:r>
            <a:r>
              <a:rPr lang="ru-RU" dirty="0" err="1" smtClean="0">
                <a:solidFill>
                  <a:prstClr val="black"/>
                </a:solidFill>
              </a:rPr>
              <a:t>ТрансМаш</a:t>
            </a:r>
            <a:r>
              <a:rPr lang="ru-RU" dirty="0" smtClean="0">
                <a:solidFill>
                  <a:prstClr val="black"/>
                </a:solidFill>
              </a:rPr>
              <a:t> в 1971 году.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757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Марсоход</a:t>
            </a:r>
            <a:r>
              <a:rPr lang="ru-RU" dirty="0" smtClean="0"/>
              <a:t> С</a:t>
            </a:r>
            <a:r>
              <a:rPr lang="en-US" dirty="0" err="1" smtClean="0"/>
              <a:t>uriosity</a:t>
            </a:r>
            <a:r>
              <a:rPr lang="en-US" dirty="0" smtClean="0"/>
              <a:t> </a:t>
            </a:r>
            <a:r>
              <a:rPr lang="ru-RU" dirty="0" smtClean="0"/>
              <a:t>-это целая марсианская научная лаборатория</a:t>
            </a:r>
            <a:endParaRPr lang="ru-RU" dirty="0"/>
          </a:p>
        </p:txBody>
      </p:sp>
      <p:pic>
        <p:nvPicPr>
          <p:cNvPr id="1026" name="Picture 2" descr="F:\Новая папка\curio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71872"/>
            <a:ext cx="4929192" cy="3286128"/>
          </a:xfrm>
          <a:prstGeom prst="rect">
            <a:avLst/>
          </a:prstGeom>
          <a:noFill/>
        </p:spPr>
      </p:pic>
      <p:pic>
        <p:nvPicPr>
          <p:cNvPr id="7" name="Рисунок 12" descr="http://stranamasterov.ru/files/u2/trek2/marsianskaya_nauchnaya_laborator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94982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3951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Моё изобретение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836712"/>
            <a:ext cx="9144000" cy="605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4387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Мне понадобились конструкторы </a:t>
            </a:r>
            <a:r>
              <a:rPr lang="en-US" dirty="0" smtClean="0"/>
              <a:t>LEGO Spike Prime</a:t>
            </a:r>
            <a:r>
              <a:rPr lang="ru-RU" dirty="0" smtClean="0"/>
              <a:t>. Три мотора, ХАБ, </a:t>
            </a:r>
            <a:r>
              <a:rPr lang="en-US" dirty="0" smtClean="0"/>
              <a:t>8 </a:t>
            </a:r>
            <a:r>
              <a:rPr lang="ru-RU" dirty="0" smtClean="0"/>
              <a:t>шестерёнок и траки-гусеницы. Всего 54 детали было использовано.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1975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250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Апекс</vt:lpstr>
      <vt:lpstr>Презентация PowerPoint</vt:lpstr>
      <vt:lpstr>Поверхность планеты</vt:lpstr>
      <vt:lpstr>Луноход</vt:lpstr>
      <vt:lpstr>Презентация PowerPoint</vt:lpstr>
      <vt:lpstr>Луноход -1 (СССР)  впервые оставил следы на поверхности Луны.</vt:lpstr>
      <vt:lpstr>«Марсошлёп» ПрОП-М  ("Прибор оценки проходимости — Марс" ).   </vt:lpstr>
      <vt:lpstr>Марсоход Сuriosity -это целая марсианская научная лаборатория</vt:lpstr>
      <vt:lpstr>Моё изобретение </vt:lpstr>
      <vt:lpstr>Сборка</vt:lpstr>
      <vt:lpstr>Достоинство моего лунохода</vt:lpstr>
      <vt:lpstr>Аккумулятор </vt:lpstr>
      <vt:lpstr>Программирование </vt:lpstr>
      <vt:lpstr>Вывод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технолог</dc:creator>
  <cp:lastModifiedBy>User</cp:lastModifiedBy>
  <cp:revision>19</cp:revision>
  <dcterms:created xsi:type="dcterms:W3CDTF">2023-02-27T07:28:01Z</dcterms:created>
  <dcterms:modified xsi:type="dcterms:W3CDTF">2023-03-14T06:32:59Z</dcterms:modified>
</cp:coreProperties>
</file>