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68" r:id="rId2"/>
    <p:sldId id="270" r:id="rId3"/>
    <p:sldId id="269" r:id="rId4"/>
    <p:sldId id="274" r:id="rId5"/>
    <p:sldId id="272" r:id="rId6"/>
    <p:sldId id="265" r:id="rId7"/>
    <p:sldId id="275" r:id="rId8"/>
    <p:sldId id="271" r:id="rId9"/>
    <p:sldId id="266" r:id="rId10"/>
    <p:sldId id="278" r:id="rId11"/>
    <p:sldId id="279" r:id="rId12"/>
    <p:sldId id="280" r:id="rId13"/>
    <p:sldId id="282" r:id="rId14"/>
    <p:sldId id="284" r:id="rId15"/>
    <p:sldId id="285" r:id="rId16"/>
    <p:sldId id="283" r:id="rId17"/>
    <p:sldId id="286" r:id="rId18"/>
    <p:sldId id="288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3772" autoAdjust="0"/>
  </p:normalViewPr>
  <p:slideViewPr>
    <p:cSldViewPr snapToGrid="0">
      <p:cViewPr>
        <p:scale>
          <a:sx n="63" d="100"/>
          <a:sy n="63" d="100"/>
        </p:scale>
        <p:origin x="-10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A065C6-E085-42BA-AD66-F68D317725BC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9928909-1181-4029-AB42-3AE355A755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14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1B7D-B00B-4660-9849-B91F138C36E8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BA09B-045A-4CEE-ACBD-1D8B35B20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44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FF92-60F9-44BF-84F2-B299B3863D67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E239475-A70F-4891-9501-2B2A2FED7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46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E231-8902-4773-8B4F-9DAAC6B3223E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7A523-F8F2-4EA0-87F9-B8A986511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65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D858-D177-42CA-8E97-11602D6C4031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FCBBAD-9D52-49D1-9B27-FCCBF1D81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464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150F-80A5-446E-9917-52B7136332B5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172B-6F61-4F2E-9539-61FC0E969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44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88A1-C0C1-4065-8D5B-EAB5209DF563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A55C2B-99EA-4775-B3B2-61D81760BC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92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96E0-386D-4E90-81B3-662436E0083A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FEA168-67E7-415E-9FA6-A2FDD7CF2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38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09D5-D1A3-4E23-A7EF-F1C855F5D6F7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8B2BE-44F0-4ABF-8252-D387F4B3EF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62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D2DD-7000-4EDA-BC35-51BC12597D0D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91911-8299-44BF-8574-103FB9835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60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F04F-1318-491F-9944-2A1FBC225D82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B2870-172B-4136-9557-D7894E585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8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9395-40F8-4870-9966-2E8D3B712021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1C1B9-3C3F-43D0-904E-C4B52D4B59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2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F5B7-0A48-4A11-8B5A-B1AEDEE97D0F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7A7BE62-995B-4CF8-970A-B49D84E9F3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6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C6F4-AE69-4F86-A087-DEF676534FC0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28F88-7CFB-4016-A83A-778956EF6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21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3650-C7C8-43DD-9948-0F799B6670A7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F4AAB-3F69-4B18-BB8D-B32B8D988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95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8764-CFC1-4CED-9BBE-019F3B94DB7F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B8CD2-3FD4-400F-8176-A8B5CD6A26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3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0B76-EDA1-443D-9106-C5AC45C78950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95565-B0BB-415D-A87C-C773DE7017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81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033B-465D-45D4-B746-60B9422A0D99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51BBF15-8518-4AC4-8C86-9DDB7E571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97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C6EEFC9-4AF5-480C-8BBE-E2C298FF2C64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53F0CB3D-6622-4604-A51F-B56E927E07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4" r:id="rId12"/>
    <p:sldLayoutId id="2147483709" r:id="rId13"/>
    <p:sldLayoutId id="2147483715" r:id="rId14"/>
    <p:sldLayoutId id="2147483710" r:id="rId15"/>
    <p:sldLayoutId id="2147483711" r:id="rId16"/>
    <p:sldLayoutId id="214748371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aviav.ru/wp-content/uploads/2018/02/Fotolia_67369792_Subscription_Monthly_M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-106" t="-360" r="5244" b="15232"/>
          <a:stretch/>
        </p:blipFill>
        <p:spPr bwMode="auto">
          <a:xfrm rot="20399519">
            <a:off x="213605" y="3555189"/>
            <a:ext cx="5097775" cy="3165284"/>
          </a:xfrm>
          <a:prstGeom prst="ellipse">
            <a:avLst/>
          </a:prstGeom>
          <a:noFill/>
          <a:effectLst>
            <a:softEdge rad="317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14594" y="243841"/>
            <a:ext cx="8119806" cy="1653540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ascadeUp">
              <a:avLst>
                <a:gd name="adj" fmla="val 50305"/>
              </a:avLst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>
                <a:solidFill>
                  <a:schemeClr val="bg1"/>
                </a:solidFill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endParaRPr lang="ru-RU" sz="5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5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Буретская</a:t>
            </a:r>
            <a:r>
              <a:rPr lang="ru-RU" sz="5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средняя общеобразовательная школа»</a:t>
            </a:r>
            <a:endParaRPr lang="ru-RU" sz="54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5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cs typeface="+mn-cs"/>
              </a:rPr>
              <a:t> .</a:t>
            </a:r>
            <a:endParaRPr lang="ru-RU" sz="495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5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cs typeface="+mn-cs"/>
              </a:rPr>
              <a:t> .</a:t>
            </a:r>
            <a:endParaRPr lang="ru-RU" sz="495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2492" y="2223254"/>
            <a:ext cx="4315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Вертолет «АНФИБИЯ»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4497" y="53434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/>
                <a:cs typeface="+mn-cs"/>
              </a:rPr>
              <a:t>Выполнили: Ученики 4 </a:t>
            </a: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класса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/>
                <a:cs typeface="+mn-cs"/>
              </a:rPr>
              <a:t>Смирнов Михаил и Корней Савелий</a:t>
            </a:r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Проверил: 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+mn-cs"/>
              </a:rPr>
              <a:t>Преподаватель </a:t>
            </a: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доп. образования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 Корякин 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+mn-cs"/>
              </a:rPr>
              <a:t>В. Б.</a:t>
            </a:r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28600" y="425450"/>
            <a:ext cx="8915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Незаменимы вертолеты при проведении сотрудниками МЧС России спасательных операций</a:t>
            </a:r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</a:endParaRPr>
          </a:p>
        </p:txBody>
      </p:sp>
      <p:pic>
        <p:nvPicPr>
          <p:cNvPr id="8196" name="Picture 4" descr="https://primamedia.gcdn.co/f/big/840/839516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1558431"/>
            <a:ext cx="5016948" cy="3499705"/>
          </a:xfrm>
          <a:prstGeom prst="round2DiagRect">
            <a:avLst/>
          </a:prstGeom>
          <a:noFill/>
          <a:effectLst>
            <a:softEdge rad="317500"/>
          </a:effectLst>
          <a:extLst/>
        </p:spPr>
      </p:pic>
      <p:pic>
        <p:nvPicPr>
          <p:cNvPr id="8194" name="Picture 2" descr="https://im0-tub-ru.yandex.net/i?id=2dbf89d3a00870454fb62e43d6ef74ea-l&amp;n=1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83979" y="3038859"/>
            <a:ext cx="5423631" cy="3512412"/>
          </a:xfrm>
          <a:prstGeom prst="round2Diag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s://sdelanounas.ru/i/a/s/5/f_aS5kcm9tLnJ1L2NvbW1lbnRzLzkxLzkwNDM4LmpwZw==.jpe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6142"/>
          <a:stretch/>
        </p:blipFill>
        <p:spPr bwMode="auto">
          <a:xfrm>
            <a:off x="308952" y="1045491"/>
            <a:ext cx="4470312" cy="3166550"/>
          </a:xfrm>
          <a:prstGeom prst="round2DiagRect">
            <a:avLst>
              <a:gd name="adj1" fmla="val 31254"/>
              <a:gd name="adj2" fmla="val 0"/>
            </a:avLst>
          </a:prstGeom>
          <a:noFill/>
          <a:effectLst>
            <a:softEdge rad="317500"/>
          </a:effectLst>
          <a:extLst/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271463" y="96838"/>
            <a:ext cx="8397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Вертолеты успешно применяются при пожаротушении (особенно при тушении лесных пожаров).</a:t>
            </a:r>
          </a:p>
        </p:txBody>
      </p:sp>
      <p:pic>
        <p:nvPicPr>
          <p:cNvPr id="9222" name="Picture 6" descr="https://ic.pics.livejournal.com/teegin_gard/61073950/462150/462150_original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085615" y="3796757"/>
            <a:ext cx="4850112" cy="3234986"/>
          </a:xfrm>
          <a:prstGeom prst="round2DiagRect">
            <a:avLst/>
          </a:prstGeom>
          <a:noFill/>
          <a:effectLst>
            <a:softEdge rad="317500"/>
          </a:effectLst>
          <a:extLst/>
        </p:spPr>
      </p:pic>
      <p:pic>
        <p:nvPicPr>
          <p:cNvPr id="9220" name="Picture 4" descr="https://im0-tub-ru.yandex.net/i?id=ab72cd56a0ce7ec57d1233ae138bfc09-l&amp;n=1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101767" y="1308062"/>
            <a:ext cx="4050776" cy="5723681"/>
          </a:xfrm>
          <a:prstGeom prst="round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71463" y="96838"/>
            <a:ext cx="839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Georgia" panose="02040502050405020303" pitchFamily="18" charset="0"/>
              </a:rPr>
              <a:t>Незаменимы вертолеты в армии и на флоте.</a:t>
            </a:r>
          </a:p>
          <a:p>
            <a:endParaRPr lang="ru-RU" altLang="ru-RU" sz="24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altLang="ru-RU" sz="2400" b="1">
                <a:solidFill>
                  <a:srgbClr val="002060"/>
                </a:solidFill>
                <a:latin typeface="Georgia" panose="02040502050405020303" pitchFamily="18" charset="0"/>
              </a:rPr>
              <a:t>Ударные вертолеты.</a:t>
            </a:r>
          </a:p>
        </p:txBody>
      </p:sp>
      <p:pic>
        <p:nvPicPr>
          <p:cNvPr id="19459" name="Picture 4" descr="https://www.fonstola.ru/download.php?file=201905/1366x768/fonstola.ru-328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303338"/>
            <a:ext cx="39608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https://nevsepic.com.ua/uploads/posts/2011-10/1318077473_mi-28-56_www.nevsepic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511175" y="4019550"/>
            <a:ext cx="3959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s://avatars.mds.yandex.net/get-zen_doc/177006/pub_59ee49fe4bf1610270f4733a_59ee5725c5aa57259eae98a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43063"/>
            <a:ext cx="3959225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https://avatars.mds.yandex.net/get-zen_doc/114080/pub_5c800154f65a0e00b3d4c7ed_5c80039dad1d9200b381a50a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/>
          <a:stretch>
            <a:fillRect/>
          </a:stretch>
        </p:blipFill>
        <p:spPr bwMode="auto">
          <a:xfrm>
            <a:off x="5184775" y="3935413"/>
            <a:ext cx="39592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672137" cy="1247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Достоинства нашего вертолёта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399" y="2105525"/>
            <a:ext cx="7972927" cy="403057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зучив историю самолёта строения мы пришли к выводу что наша промышленность наверное в будущем будут выпускать вертолёты «Анфибия». Которые будут летать и плавать и будут востребованы не только в Военно Морском флоте но и в других областях.</a:t>
            </a:r>
          </a:p>
        </p:txBody>
      </p:sp>
    </p:spTree>
    <p:extLst>
      <p:ext uri="{BB962C8B-B14F-4D97-AF65-F5344CB8AC3E}">
        <p14:creationId xmlns:p14="http://schemas.microsoft.com/office/powerpoint/2010/main" val="98215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168" y="1804737"/>
            <a:ext cx="6554867" cy="4800599"/>
          </a:xfrm>
        </p:spPr>
        <p:txBody>
          <a:bodyPr/>
          <a:lstStyle/>
          <a:p>
            <a:pPr marL="0" lvl="0" indent="0">
              <a:buClr>
                <a:prstClr val="white"/>
              </a:buClr>
              <a:buNone/>
            </a:pPr>
            <a:r>
              <a:rPr lang="ru-RU" sz="2800" dirty="0">
                <a:solidFill>
                  <a:srgbClr val="14619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 спасении больных в труднодоступных местах,  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sz="2800" dirty="0" smtClean="0">
                <a:solidFill>
                  <a:srgbClr val="14619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тушение пожаров, может доставлять военных не только по суше, но и по морю на низкой высоте не доступных для радаров. 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sz="2800" dirty="0" smtClean="0">
                <a:solidFill>
                  <a:srgbClr val="14619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800" dirty="0">
                <a:solidFill>
                  <a:srgbClr val="14619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«Анфибия» оснащена гребными винтами которые могут перемещать наш вертолёт не только по воде, но и по суше. Для более устойчивой работы вертолёта хвостовая часть оснащена двумя пропеллерами и двумя несущими винтами.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3490" y="71527"/>
            <a:ext cx="1831110" cy="2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0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580" y="397041"/>
            <a:ext cx="7880684" cy="590750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зашиты вертолета используется четыре ракетные установки и четыре  пулемета 45 калибра которые могут иметь наступательный характер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31957" y="4007923"/>
            <a:ext cx="3621505" cy="27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0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613" y="445168"/>
            <a:ext cx="2550694" cy="110690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сборка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840832"/>
            <a:ext cx="7972926" cy="41789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Нам понадобился конструктор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LEGO Spike Prime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двигателя,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ультразвуковой датчик приближения и из конструктора различных деталей 124 штуки мы создали чудо инженерной мысли.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5704" y="4546063"/>
            <a:ext cx="2370221" cy="22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3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242" y="288757"/>
            <a:ext cx="7182853" cy="114300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Программирование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9074" y="1564105"/>
            <a:ext cx="8398042" cy="4788569"/>
          </a:xfrm>
        </p:spPr>
        <p:txBody>
          <a:bodyPr/>
          <a:lstStyle/>
          <a:p>
            <a:pPr marL="548640" lvl="0" indent="-411480" defTabSz="91440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дополнение я решил запрограммировать 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вертолет </a:t>
            </a: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программе 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LEGO Spike Prime</a:t>
            </a: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на выполнение команд.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6" y="2911643"/>
            <a:ext cx="4839147" cy="394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6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484" y="252663"/>
            <a:ext cx="4928937" cy="1697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Вывод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84" y="2750727"/>
            <a:ext cx="8181474" cy="88681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считаем что наша поделка имеет право на жизнь.  Так как нам в скором будущем предстоит решать  задачи по развитии самолетостроения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8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32" y="481263"/>
            <a:ext cx="7784432" cy="1697400"/>
          </a:xfrm>
        </p:spPr>
        <p:txBody>
          <a:bodyPr>
            <a:normAutofit/>
          </a:bodyPr>
          <a:lstStyle/>
          <a:p>
            <a:pPr marL="548640" lvl="0" indent="-411480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cap="none" dirty="0">
                <a:ln>
                  <a:noFill/>
                </a:ln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СПАСИБО ЗА ВНИМАНИЕ!!!!!!!</a:t>
            </a:r>
            <a:br>
              <a:rPr lang="ru-RU" sz="4000" cap="none" dirty="0">
                <a:ln>
                  <a:noFill/>
                </a:ln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1226" y="2358074"/>
            <a:ext cx="5053264" cy="378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g1.goodfon.ru/original/640x1136/f/9c/mi-8-vertolet-sneg-lopasti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708" t="1959" r="1475" b="25641"/>
          <a:stretch/>
        </p:blipFill>
        <p:spPr bwMode="auto">
          <a:xfrm>
            <a:off x="4145280" y="61992"/>
            <a:ext cx="4998720" cy="6634922"/>
          </a:xfrm>
          <a:prstGeom prst="roundRect">
            <a:avLst>
              <a:gd name="adj" fmla="val 50000"/>
            </a:avLst>
          </a:prstGeom>
          <a:noFill/>
          <a:effectLst>
            <a:softEdge rad="317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93725" y="358775"/>
            <a:ext cx="38036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Вертолет – уникальный летательный аппарат,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способный вертикально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взлететь и садиться на небольшую площадку, висеть в воздухе, осуществлять горизонтальный управляемый полет, в том числе в разных направлениях – вперед, назад , боком, совершать виражи и другие фигуры пилотажа.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Вертолет способен нести груз или пассажиров.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s://pp.userapi.com/c841239/v841239601/61431/IWMBIp4zWX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9259"/>
          <a:stretch/>
        </p:blipFill>
        <p:spPr bwMode="auto">
          <a:xfrm>
            <a:off x="238539" y="0"/>
            <a:ext cx="3820207" cy="2311719"/>
          </a:xfrm>
          <a:prstGeom prst="round2DiagRect">
            <a:avLst>
              <a:gd name="adj1" fmla="val 33195"/>
              <a:gd name="adj2" fmla="val 0"/>
            </a:avLst>
          </a:prstGeom>
          <a:noFill/>
          <a:effectLst>
            <a:softEdge rad="317500"/>
          </a:effectLst>
          <a:extLst/>
        </p:spPr>
      </p:pic>
      <p:pic>
        <p:nvPicPr>
          <p:cNvPr id="18438" name="Picture 6" descr="https://i.hdwp.ru/f/7d85/o/01226310be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6186"/>
          <a:stretch/>
        </p:blipFill>
        <p:spPr bwMode="auto">
          <a:xfrm>
            <a:off x="908227" y="1689136"/>
            <a:ext cx="4721730" cy="2768543"/>
          </a:xfrm>
          <a:prstGeom prst="round2DiagRect">
            <a:avLst>
              <a:gd name="adj1" fmla="val 38934"/>
              <a:gd name="adj2" fmla="val 0"/>
            </a:avLst>
          </a:prstGeom>
          <a:noFill/>
          <a:effectLst>
            <a:softEdge rad="317500"/>
          </a:effectLst>
          <a:extLst/>
        </p:spPr>
      </p:pic>
      <p:pic>
        <p:nvPicPr>
          <p:cNvPr id="18440" name="Picture 8" descr="https://rhc.aero/uploads/catalog/ka52/036A9822-min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0" y="3835096"/>
            <a:ext cx="4256026" cy="2844000"/>
          </a:xfrm>
          <a:prstGeom prst="round2DiagRect">
            <a:avLst>
              <a:gd name="adj1" fmla="val 41260"/>
              <a:gd name="adj2" fmla="val 0"/>
            </a:avLst>
          </a:prstGeom>
          <a:noFill/>
          <a:effectLst>
            <a:softEdge rad="317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192713" y="200025"/>
            <a:ext cx="3803650" cy="501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Подъемная сила вертолета создается при помощи несущего винта.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Различают вертолеты одновинтовые с рулевым (хвостовым) винтом; двух – или многовинтовые.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Несущие винты приводится в действие одним или несколькими моторами.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Скорость полета вертолета составляет до 350 км/час.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Грузоподъемность 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до 40 тонн.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1863" y="254000"/>
            <a:ext cx="297973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Первый прототип вертолета был нарисован великим итальянским художником                    и изобретателем Леонардо да Винчи.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В 80-х годах 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XV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 века он сделал рисунок прообраза вертолета с архимедовым винтом.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20486" name="Picture 6" descr="https://4.bp.blogspot.com/-qqcpRJBRxIo/UIaAt9dmuUI/AAAAAAAAAn0/mv6tuNloCM0/s1600/mt-pintura2-29081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9812" y="108066"/>
            <a:ext cx="2283243" cy="3036732"/>
          </a:xfrm>
          <a:prstGeom prst="ellipse">
            <a:avLst/>
          </a:prstGeom>
          <a:noFill/>
          <a:extLst/>
        </p:spPr>
      </p:pic>
      <p:pic>
        <p:nvPicPr>
          <p:cNvPr id="20482" name="Picture 2" descr="https://cdn5.vectorstock.com/i/1000x1000/89/84/antique-helicopter-hand-drawn-sketch-vector-7788984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045" r="6468" b="8278"/>
          <a:stretch/>
        </p:blipFill>
        <p:spPr bwMode="auto">
          <a:xfrm>
            <a:off x="1639229" y="1377050"/>
            <a:ext cx="4298547" cy="5149273"/>
          </a:xfrm>
          <a:prstGeom prst="round2DiagRect">
            <a:avLst>
              <a:gd name="adj1" fmla="val 46602"/>
              <a:gd name="adj2" fmla="val 0"/>
            </a:avLst>
          </a:prstGeom>
          <a:noFill/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688" y="355600"/>
            <a:ext cx="2979737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Леонардо да Винчи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предлагал сделать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его из 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льняной ткани, пропитанной крахмалом, воздушный винт диаметром 5 метров.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Он должен был приводиться в действие 4 людьми,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вращающими рычаги по кругу.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Доподлинно не известно был ли построен этот летательный аппарат или нет.</a:t>
            </a:r>
          </a:p>
        </p:txBody>
      </p:sp>
      <p:pic>
        <p:nvPicPr>
          <p:cNvPr id="16386" name="Picture 2" descr="https://static.turbosquid.com/Preview/2014/05/20__08_26_46/airscrew_tn_main.png537feca0-3a55-4611-90eb-e075b7685241Res200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637"/>
          <a:stretch/>
        </p:blipFill>
        <p:spPr bwMode="auto">
          <a:xfrm>
            <a:off x="2909456" y="101600"/>
            <a:ext cx="6030416" cy="6756400"/>
          </a:xfrm>
          <a:prstGeom prst="roundRect">
            <a:avLst>
              <a:gd name="adj" fmla="val 43146"/>
            </a:avLst>
          </a:prstGeom>
          <a:noFill/>
          <a:effectLst>
            <a:softEdge rad="317500"/>
          </a:effectLst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27575" y="165100"/>
            <a:ext cx="430530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В 1754 году великий русский ученый и естествоиспытатель                           М.В. Ломоносов изобрел             и построил «аэродинамическую машинку», представляющую собой модель вертолета, поднимающегося в воздух с помощью двух винтов. Винты приводились в действие пружиной, наподобие часового механизма.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В отчете он записал, что цель этой работы – создать машинку, которая поднимаясь сама, могла бы поднять и маленький термометр для измерения температуры на высоте.</a:t>
            </a:r>
          </a:p>
        </p:txBody>
      </p:sp>
      <p:pic>
        <p:nvPicPr>
          <p:cNvPr id="1026" name="Picture 2" descr="https://ds05.infourok.ru/uploads/ex/1069/0008ea08-e44a388a/img77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632" t="20939" r="56368" b="13538"/>
          <a:stretch/>
        </p:blipFill>
        <p:spPr bwMode="auto">
          <a:xfrm>
            <a:off x="119692" y="187493"/>
            <a:ext cx="4733016" cy="6385843"/>
          </a:xfrm>
          <a:prstGeom prst="snip2Diag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512763" y="687388"/>
            <a:ext cx="33686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Georgia" panose="02040502050405020303" pitchFamily="18" charset="0"/>
              </a:rPr>
              <a:t>11 сентября 1909 года появился первый вертолет российского конструктора Игоря Сикорского.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Georgia" panose="02040502050405020303" pitchFamily="18" charset="0"/>
              </a:rPr>
              <a:t>Вертолет с успехом демонстрировался на воздухоплавательной выставке в Киеве в 18 – 19 ноября 1909 года.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Georgia" panose="02040502050405020303" pitchFamily="18" charset="0"/>
              </a:rPr>
              <a:t>Однако оторвать машину от земли Игорю Сикорскому                   не удалось</a:t>
            </a:r>
          </a:p>
          <a:p>
            <a:endParaRPr lang="ru-RU" altLang="ru-RU" sz="2000" b="1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4335" y="559838"/>
            <a:ext cx="5113776" cy="5828482"/>
          </a:xfrm>
          <a:prstGeom prst="round2DiagRect">
            <a:avLst>
              <a:gd name="adj1" fmla="val 26368"/>
              <a:gd name="adj2" fmla="val 0"/>
            </a:avLst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76213" y="377825"/>
            <a:ext cx="88423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Georgia" panose="02040502050405020303" pitchFamily="18" charset="0"/>
              </a:rPr>
              <a:t>Во всем мире хорошо известны вертолеты  двух российских конструкторских бюро:</a:t>
            </a:r>
          </a:p>
          <a:p>
            <a:r>
              <a:rPr lang="ru-RU" altLang="ru-RU" sz="2400" b="1">
                <a:solidFill>
                  <a:srgbClr val="002060"/>
                </a:solidFill>
                <a:latin typeface="Georgia" panose="02040502050405020303" pitchFamily="18" charset="0"/>
              </a:rPr>
              <a:t>- Михаила Леонтьевича Миля;</a:t>
            </a: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</a:endParaRPr>
          </a:p>
        </p:txBody>
      </p:sp>
      <p:pic>
        <p:nvPicPr>
          <p:cNvPr id="4098" name="Picture 2" descr="Вертолёты Михаила Леонтьевича Миля Михаил Леонтьевич Миль, Вертолет, Длиннопост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9994" y="1404255"/>
            <a:ext cx="5235113" cy="2939143"/>
          </a:xfrm>
          <a:prstGeom prst="round2DiagRect">
            <a:avLst/>
          </a:prstGeom>
          <a:noFill/>
          <a:effectLst>
            <a:softEdge rad="317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87838" y="1665288"/>
            <a:ext cx="4856162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    - Николая Ильича Камова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4102" name="Picture 6" descr="https://avatars.mds.yandex.net/get-zen_doc/30229/pub_5adec9b29e29a2ecd83218a5_5adecafbfd96b1d73a8e7160/scale_120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891715" y="3543300"/>
            <a:ext cx="5126434" cy="3195476"/>
          </a:xfrm>
          <a:prstGeom prst="round2Diag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28600" y="425450"/>
            <a:ext cx="89154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Вертолеты применяются в санитарной авиации для срочной доставки врачей к больным (особенно в районах крайнего севера), а также больных в больницы.</a:t>
            </a: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 sz="2000" b="1">
              <a:solidFill>
                <a:srgbClr val="002060"/>
              </a:solidFill>
            </a:endParaRPr>
          </a:p>
        </p:txBody>
      </p:sp>
      <p:pic>
        <p:nvPicPr>
          <p:cNvPr id="7176" name="Picture 8" descr="https://pbs.twimg.com/media/EciwLzjX0AEFAE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146959" y="3057004"/>
            <a:ext cx="5864211" cy="3912870"/>
          </a:xfrm>
          <a:prstGeom prst="round2DiagRect">
            <a:avLst/>
          </a:prstGeom>
          <a:noFill/>
          <a:effectLst>
            <a:softEdge rad="317500"/>
          </a:effectLst>
          <a:extLst/>
        </p:spPr>
      </p:pic>
      <p:pic>
        <p:nvPicPr>
          <p:cNvPr id="7170" name="Picture 2" descr="https://helicopter.su/wp-content/uploads/2017/07/Vertolet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145575" y="2037391"/>
            <a:ext cx="4998426" cy="3332284"/>
          </a:xfrm>
          <a:prstGeom prst="round2Diag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3188</TotalTime>
  <Words>599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Достоинства нашего вертолёта</vt:lpstr>
      <vt:lpstr>Презентация PowerPoint</vt:lpstr>
      <vt:lpstr>Презентация PowerPoint</vt:lpstr>
      <vt:lpstr>сборка</vt:lpstr>
      <vt:lpstr> Программирование</vt:lpstr>
      <vt:lpstr>Вывод</vt:lpstr>
      <vt:lpstr>СПАСИБО ЗА ВНИМАНИЕ!!!!!!!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Архимеды</dc:creator>
  <cp:lastModifiedBy>User</cp:lastModifiedBy>
  <cp:revision>52</cp:revision>
  <dcterms:created xsi:type="dcterms:W3CDTF">2021-03-09T06:42:15Z</dcterms:created>
  <dcterms:modified xsi:type="dcterms:W3CDTF">2023-03-14T07:44:54Z</dcterms:modified>
</cp:coreProperties>
</file>