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44" r:id="rId4"/>
  </p:sldMasterIdLst>
  <p:sldIdLst>
    <p:sldId id="264" r:id="rId5"/>
    <p:sldId id="261" r:id="rId6"/>
    <p:sldId id="270" r:id="rId7"/>
    <p:sldId id="273" r:id="rId8"/>
    <p:sldId id="274" r:id="rId9"/>
    <p:sldId id="260" r:id="rId10"/>
    <p:sldId id="258" r:id="rId11"/>
    <p:sldId id="267" r:id="rId12"/>
    <p:sldId id="268" r:id="rId13"/>
    <p:sldId id="26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3265" indent="0" algn="ctr">
              <a:buNone/>
              <a:defRPr/>
            </a:lvl2pPr>
            <a:lvl3pPr marL="826531" indent="0" algn="ctr">
              <a:buNone/>
              <a:defRPr/>
            </a:lvl3pPr>
            <a:lvl4pPr marL="1239801" indent="0" algn="ctr">
              <a:buNone/>
              <a:defRPr/>
            </a:lvl4pPr>
            <a:lvl5pPr marL="1653065" indent="0" algn="ctr">
              <a:buNone/>
              <a:defRPr/>
            </a:lvl5pPr>
            <a:lvl6pPr marL="2066328" indent="0" algn="ctr">
              <a:buNone/>
              <a:defRPr/>
            </a:lvl6pPr>
            <a:lvl7pPr marL="2479600" indent="0" algn="ctr">
              <a:buNone/>
              <a:defRPr/>
            </a:lvl7pPr>
            <a:lvl8pPr marL="2892868" indent="0" algn="ctr">
              <a:buNone/>
              <a:defRPr/>
            </a:lvl8pPr>
            <a:lvl9pPr marL="330613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5FE0-2018-4A91-8B4E-092AE2BF5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1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9CCBD-9E85-4503-8767-3EC9EEF9A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1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63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63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F3DE-1633-4FAB-9CD9-D0E80CEB3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62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3479" indent="0" algn="ctr">
              <a:buNone/>
              <a:defRPr/>
            </a:lvl2pPr>
            <a:lvl3pPr marL="826960" indent="0" algn="ctr">
              <a:buNone/>
              <a:defRPr/>
            </a:lvl3pPr>
            <a:lvl4pPr marL="1240444" indent="0" algn="ctr">
              <a:buNone/>
              <a:defRPr/>
            </a:lvl4pPr>
            <a:lvl5pPr marL="1653923" indent="0" algn="ctr">
              <a:buNone/>
              <a:defRPr/>
            </a:lvl5pPr>
            <a:lvl6pPr marL="2067402" indent="0" algn="ctr">
              <a:buNone/>
              <a:defRPr/>
            </a:lvl6pPr>
            <a:lvl7pPr marL="2480887" indent="0" algn="ctr">
              <a:buNone/>
              <a:defRPr/>
            </a:lvl7pPr>
            <a:lvl8pPr marL="2894368" indent="0" algn="ctr">
              <a:buNone/>
              <a:defRPr/>
            </a:lvl8pPr>
            <a:lvl9pPr marL="330785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5FE0-2018-4A91-8B4E-092AE2BF5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13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A84A-A38C-46CE-BED0-6FFFB9F10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74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92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3479" indent="0">
              <a:buNone/>
              <a:defRPr sz="1600"/>
            </a:lvl2pPr>
            <a:lvl3pPr marL="826960" indent="0">
              <a:buNone/>
              <a:defRPr sz="1500"/>
            </a:lvl3pPr>
            <a:lvl4pPr marL="1240444" indent="0">
              <a:buNone/>
              <a:defRPr sz="1300"/>
            </a:lvl4pPr>
            <a:lvl5pPr marL="1653923" indent="0">
              <a:buNone/>
              <a:defRPr sz="1300"/>
            </a:lvl5pPr>
            <a:lvl6pPr marL="2067402" indent="0">
              <a:buNone/>
              <a:defRPr sz="1300"/>
            </a:lvl6pPr>
            <a:lvl7pPr marL="2480887" indent="0">
              <a:buNone/>
              <a:defRPr sz="1300"/>
            </a:lvl7pPr>
            <a:lvl8pPr marL="2894368" indent="0">
              <a:buNone/>
              <a:defRPr sz="1300"/>
            </a:lvl8pPr>
            <a:lvl9pPr marL="330785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8C05-23BE-4B40-9CDF-D06BB15C1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11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58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58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E189-466D-4EC8-98F2-CD9B3BBFC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82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99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479" indent="0">
              <a:buNone/>
              <a:defRPr sz="1800" b="1"/>
            </a:lvl2pPr>
            <a:lvl3pPr marL="826960" indent="0">
              <a:buNone/>
              <a:defRPr sz="1600" b="1"/>
            </a:lvl3pPr>
            <a:lvl4pPr marL="1240444" indent="0">
              <a:buNone/>
              <a:defRPr sz="1500" b="1"/>
            </a:lvl4pPr>
            <a:lvl5pPr marL="1653923" indent="0">
              <a:buNone/>
              <a:defRPr sz="1500" b="1"/>
            </a:lvl5pPr>
            <a:lvl6pPr marL="2067402" indent="0">
              <a:buNone/>
              <a:defRPr sz="1500" b="1"/>
            </a:lvl6pPr>
            <a:lvl7pPr marL="2480887" indent="0">
              <a:buNone/>
              <a:defRPr sz="1500" b="1"/>
            </a:lvl7pPr>
            <a:lvl8pPr marL="2894368" indent="0">
              <a:buNone/>
              <a:defRPr sz="1500" b="1"/>
            </a:lvl8pPr>
            <a:lvl9pPr marL="330785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479" indent="0">
              <a:buNone/>
              <a:defRPr sz="1800" b="1"/>
            </a:lvl2pPr>
            <a:lvl3pPr marL="826960" indent="0">
              <a:buNone/>
              <a:defRPr sz="1600" b="1"/>
            </a:lvl3pPr>
            <a:lvl4pPr marL="1240444" indent="0">
              <a:buNone/>
              <a:defRPr sz="1500" b="1"/>
            </a:lvl4pPr>
            <a:lvl5pPr marL="1653923" indent="0">
              <a:buNone/>
              <a:defRPr sz="1500" b="1"/>
            </a:lvl5pPr>
            <a:lvl6pPr marL="2067402" indent="0">
              <a:buNone/>
              <a:defRPr sz="1500" b="1"/>
            </a:lvl6pPr>
            <a:lvl7pPr marL="2480887" indent="0">
              <a:buNone/>
              <a:defRPr sz="1500" b="1"/>
            </a:lvl7pPr>
            <a:lvl8pPr marL="2894368" indent="0">
              <a:buNone/>
              <a:defRPr sz="1500" b="1"/>
            </a:lvl8pPr>
            <a:lvl9pPr marL="330785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B4C93-D90D-4801-9F6C-D7A9B74BB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66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B35C4-73F6-4EAE-8A93-D0BD28E83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19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E12C-D7DD-434F-929E-ED28D2903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99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420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3479" indent="0">
              <a:buNone/>
              <a:defRPr sz="1100"/>
            </a:lvl2pPr>
            <a:lvl3pPr marL="826960" indent="0">
              <a:buNone/>
              <a:defRPr sz="900"/>
            </a:lvl3pPr>
            <a:lvl4pPr marL="1240444" indent="0">
              <a:buNone/>
              <a:defRPr sz="800"/>
            </a:lvl4pPr>
            <a:lvl5pPr marL="1653923" indent="0">
              <a:buNone/>
              <a:defRPr sz="800"/>
            </a:lvl5pPr>
            <a:lvl6pPr marL="2067402" indent="0">
              <a:buNone/>
              <a:defRPr sz="800"/>
            </a:lvl6pPr>
            <a:lvl7pPr marL="2480887" indent="0">
              <a:buNone/>
              <a:defRPr sz="800"/>
            </a:lvl7pPr>
            <a:lvl8pPr marL="2894368" indent="0">
              <a:buNone/>
              <a:defRPr sz="800"/>
            </a:lvl8pPr>
            <a:lvl9pPr marL="330785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E506C-C6F1-4E2B-BBBE-893C2E78F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A84A-A38C-46CE-BED0-6FFFB9F10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74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3479" indent="0">
              <a:buNone/>
              <a:defRPr sz="2500"/>
            </a:lvl2pPr>
            <a:lvl3pPr marL="826960" indent="0">
              <a:buNone/>
              <a:defRPr sz="2200"/>
            </a:lvl3pPr>
            <a:lvl4pPr marL="1240444" indent="0">
              <a:buNone/>
              <a:defRPr sz="1800"/>
            </a:lvl4pPr>
            <a:lvl5pPr marL="1653923" indent="0">
              <a:buNone/>
              <a:defRPr sz="1800"/>
            </a:lvl5pPr>
            <a:lvl6pPr marL="2067402" indent="0">
              <a:buNone/>
              <a:defRPr sz="1800"/>
            </a:lvl6pPr>
            <a:lvl7pPr marL="2480887" indent="0">
              <a:buNone/>
              <a:defRPr sz="1800"/>
            </a:lvl7pPr>
            <a:lvl8pPr marL="2894368" indent="0">
              <a:buNone/>
              <a:defRPr sz="1800"/>
            </a:lvl8pPr>
            <a:lvl9pPr marL="3307851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3479" indent="0">
              <a:buNone/>
              <a:defRPr sz="1100"/>
            </a:lvl2pPr>
            <a:lvl3pPr marL="826960" indent="0">
              <a:buNone/>
              <a:defRPr sz="900"/>
            </a:lvl3pPr>
            <a:lvl4pPr marL="1240444" indent="0">
              <a:buNone/>
              <a:defRPr sz="800"/>
            </a:lvl4pPr>
            <a:lvl5pPr marL="1653923" indent="0">
              <a:buNone/>
              <a:defRPr sz="800"/>
            </a:lvl5pPr>
            <a:lvl6pPr marL="2067402" indent="0">
              <a:buNone/>
              <a:defRPr sz="800"/>
            </a:lvl6pPr>
            <a:lvl7pPr marL="2480887" indent="0">
              <a:buNone/>
              <a:defRPr sz="800"/>
            </a:lvl7pPr>
            <a:lvl8pPr marL="2894368" indent="0">
              <a:buNone/>
              <a:defRPr sz="800"/>
            </a:lvl8pPr>
            <a:lvl9pPr marL="330785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E4C8-C1D8-4590-937F-D05E5D1A7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9CCBD-9E85-4503-8767-3EC9EEF9A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12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58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58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F3DE-1633-4FAB-9CD9-D0E80CEB3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62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3651" indent="0" algn="ctr">
              <a:buNone/>
              <a:defRPr/>
            </a:lvl2pPr>
            <a:lvl3pPr marL="827303" indent="0" algn="ctr">
              <a:buNone/>
              <a:defRPr/>
            </a:lvl3pPr>
            <a:lvl4pPr marL="1240957" indent="0" algn="ctr">
              <a:buNone/>
              <a:defRPr/>
            </a:lvl4pPr>
            <a:lvl5pPr marL="1654609" indent="0" algn="ctr">
              <a:buNone/>
              <a:defRPr/>
            </a:lvl5pPr>
            <a:lvl6pPr marL="2068261" indent="0" algn="ctr">
              <a:buNone/>
              <a:defRPr/>
            </a:lvl6pPr>
            <a:lvl7pPr marL="2481916" indent="0" algn="ctr">
              <a:buNone/>
              <a:defRPr/>
            </a:lvl7pPr>
            <a:lvl8pPr marL="2895568" indent="0" algn="ctr">
              <a:buNone/>
              <a:defRPr/>
            </a:lvl8pPr>
            <a:lvl9pPr marL="330922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5FE0-2018-4A91-8B4E-092AE2BF5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13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A84A-A38C-46CE-BED0-6FFFB9F10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746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88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3651" indent="0">
              <a:buNone/>
              <a:defRPr sz="1600"/>
            </a:lvl2pPr>
            <a:lvl3pPr marL="827303" indent="0">
              <a:buNone/>
              <a:defRPr sz="1500"/>
            </a:lvl3pPr>
            <a:lvl4pPr marL="1240957" indent="0">
              <a:buNone/>
              <a:defRPr sz="1300"/>
            </a:lvl4pPr>
            <a:lvl5pPr marL="1654609" indent="0">
              <a:buNone/>
              <a:defRPr sz="1300"/>
            </a:lvl5pPr>
            <a:lvl6pPr marL="2068261" indent="0">
              <a:buNone/>
              <a:defRPr sz="1300"/>
            </a:lvl6pPr>
            <a:lvl7pPr marL="2481916" indent="0">
              <a:buNone/>
              <a:defRPr sz="1300"/>
            </a:lvl7pPr>
            <a:lvl8pPr marL="2895568" indent="0">
              <a:buNone/>
              <a:defRPr sz="1300"/>
            </a:lvl8pPr>
            <a:lvl9pPr marL="3309223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8C05-23BE-4B40-9CDF-D06BB15C1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11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54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54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E189-466D-4EC8-98F2-CD9B3BBFC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82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95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651" indent="0">
              <a:buNone/>
              <a:defRPr sz="1800" b="1"/>
            </a:lvl2pPr>
            <a:lvl3pPr marL="827303" indent="0">
              <a:buNone/>
              <a:defRPr sz="1600" b="1"/>
            </a:lvl3pPr>
            <a:lvl4pPr marL="1240957" indent="0">
              <a:buNone/>
              <a:defRPr sz="1500" b="1"/>
            </a:lvl4pPr>
            <a:lvl5pPr marL="1654609" indent="0">
              <a:buNone/>
              <a:defRPr sz="1500" b="1"/>
            </a:lvl5pPr>
            <a:lvl6pPr marL="2068261" indent="0">
              <a:buNone/>
              <a:defRPr sz="1500" b="1"/>
            </a:lvl6pPr>
            <a:lvl7pPr marL="2481916" indent="0">
              <a:buNone/>
              <a:defRPr sz="1500" b="1"/>
            </a:lvl7pPr>
            <a:lvl8pPr marL="2895568" indent="0">
              <a:buNone/>
              <a:defRPr sz="1500" b="1"/>
            </a:lvl8pPr>
            <a:lvl9pPr marL="3309223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651" indent="0">
              <a:buNone/>
              <a:defRPr sz="1800" b="1"/>
            </a:lvl2pPr>
            <a:lvl3pPr marL="827303" indent="0">
              <a:buNone/>
              <a:defRPr sz="1600" b="1"/>
            </a:lvl3pPr>
            <a:lvl4pPr marL="1240957" indent="0">
              <a:buNone/>
              <a:defRPr sz="1500" b="1"/>
            </a:lvl4pPr>
            <a:lvl5pPr marL="1654609" indent="0">
              <a:buNone/>
              <a:defRPr sz="1500" b="1"/>
            </a:lvl5pPr>
            <a:lvl6pPr marL="2068261" indent="0">
              <a:buNone/>
              <a:defRPr sz="1500" b="1"/>
            </a:lvl6pPr>
            <a:lvl7pPr marL="2481916" indent="0">
              <a:buNone/>
              <a:defRPr sz="1500" b="1"/>
            </a:lvl7pPr>
            <a:lvl8pPr marL="2895568" indent="0">
              <a:buNone/>
              <a:defRPr sz="1500" b="1"/>
            </a:lvl8pPr>
            <a:lvl9pPr marL="3309223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B4C93-D90D-4801-9F6C-D7A9B74BB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664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B35C4-73F6-4EAE-8A93-D0BD28E83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19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E12C-D7DD-434F-929E-ED28D2903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9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9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3265" indent="0">
              <a:buNone/>
              <a:defRPr sz="1600"/>
            </a:lvl2pPr>
            <a:lvl3pPr marL="826531" indent="0">
              <a:buNone/>
              <a:defRPr sz="1500"/>
            </a:lvl3pPr>
            <a:lvl4pPr marL="1239801" indent="0">
              <a:buNone/>
              <a:defRPr sz="1300"/>
            </a:lvl4pPr>
            <a:lvl5pPr marL="1653065" indent="0">
              <a:buNone/>
              <a:defRPr sz="1300"/>
            </a:lvl5pPr>
            <a:lvl6pPr marL="2066328" indent="0">
              <a:buNone/>
              <a:defRPr sz="1300"/>
            </a:lvl6pPr>
            <a:lvl7pPr marL="2479600" indent="0">
              <a:buNone/>
              <a:defRPr sz="1300"/>
            </a:lvl7pPr>
            <a:lvl8pPr marL="2892868" indent="0">
              <a:buNone/>
              <a:defRPr sz="1300"/>
            </a:lvl8pPr>
            <a:lvl9pPr marL="3306136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8C05-23BE-4B40-9CDF-D06BB15C1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119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416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3651" indent="0">
              <a:buNone/>
              <a:defRPr sz="1100"/>
            </a:lvl2pPr>
            <a:lvl3pPr marL="827303" indent="0">
              <a:buNone/>
              <a:defRPr sz="900"/>
            </a:lvl3pPr>
            <a:lvl4pPr marL="1240957" indent="0">
              <a:buNone/>
              <a:defRPr sz="800"/>
            </a:lvl4pPr>
            <a:lvl5pPr marL="1654609" indent="0">
              <a:buNone/>
              <a:defRPr sz="800"/>
            </a:lvl5pPr>
            <a:lvl6pPr marL="2068261" indent="0">
              <a:buNone/>
              <a:defRPr sz="800"/>
            </a:lvl6pPr>
            <a:lvl7pPr marL="2481916" indent="0">
              <a:buNone/>
              <a:defRPr sz="800"/>
            </a:lvl7pPr>
            <a:lvl8pPr marL="2895568" indent="0">
              <a:buNone/>
              <a:defRPr sz="800"/>
            </a:lvl8pPr>
            <a:lvl9pPr marL="330922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E506C-C6F1-4E2B-BBBE-893C2E78F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2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3651" indent="0">
              <a:buNone/>
              <a:defRPr sz="2500"/>
            </a:lvl2pPr>
            <a:lvl3pPr marL="827303" indent="0">
              <a:buNone/>
              <a:defRPr sz="2200"/>
            </a:lvl3pPr>
            <a:lvl4pPr marL="1240957" indent="0">
              <a:buNone/>
              <a:defRPr sz="1800"/>
            </a:lvl4pPr>
            <a:lvl5pPr marL="1654609" indent="0">
              <a:buNone/>
              <a:defRPr sz="1800"/>
            </a:lvl5pPr>
            <a:lvl6pPr marL="2068261" indent="0">
              <a:buNone/>
              <a:defRPr sz="1800"/>
            </a:lvl6pPr>
            <a:lvl7pPr marL="2481916" indent="0">
              <a:buNone/>
              <a:defRPr sz="1800"/>
            </a:lvl7pPr>
            <a:lvl8pPr marL="2895568" indent="0">
              <a:buNone/>
              <a:defRPr sz="1800"/>
            </a:lvl8pPr>
            <a:lvl9pPr marL="3309223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3651" indent="0">
              <a:buNone/>
              <a:defRPr sz="1100"/>
            </a:lvl2pPr>
            <a:lvl3pPr marL="827303" indent="0">
              <a:buNone/>
              <a:defRPr sz="900"/>
            </a:lvl3pPr>
            <a:lvl4pPr marL="1240957" indent="0">
              <a:buNone/>
              <a:defRPr sz="800"/>
            </a:lvl4pPr>
            <a:lvl5pPr marL="1654609" indent="0">
              <a:buNone/>
              <a:defRPr sz="800"/>
            </a:lvl5pPr>
            <a:lvl6pPr marL="2068261" indent="0">
              <a:buNone/>
              <a:defRPr sz="800"/>
            </a:lvl6pPr>
            <a:lvl7pPr marL="2481916" indent="0">
              <a:buNone/>
              <a:defRPr sz="800"/>
            </a:lvl7pPr>
            <a:lvl8pPr marL="2895568" indent="0">
              <a:buNone/>
              <a:defRPr sz="800"/>
            </a:lvl8pPr>
            <a:lvl9pPr marL="330922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E4C8-C1D8-4590-937F-D05E5D1A7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9CCBD-9E85-4503-8767-3EC9EEF9A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12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54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54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F3DE-1633-4FAB-9CD9-D0E80CEB3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623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425" indent="0" algn="ctr">
              <a:buNone/>
              <a:defRPr/>
            </a:lvl2pPr>
            <a:lvl3pPr marL="828850" indent="0" algn="ctr">
              <a:buNone/>
              <a:defRPr/>
            </a:lvl3pPr>
            <a:lvl4pPr marL="1243275" indent="0" algn="ctr">
              <a:buNone/>
              <a:defRPr/>
            </a:lvl4pPr>
            <a:lvl5pPr marL="1657700" indent="0" algn="ctr">
              <a:buNone/>
              <a:defRPr/>
            </a:lvl5pPr>
            <a:lvl6pPr marL="2072126" indent="0" algn="ctr">
              <a:buNone/>
              <a:defRPr/>
            </a:lvl6pPr>
            <a:lvl7pPr marL="2486552" indent="0" algn="ctr">
              <a:buNone/>
              <a:defRPr/>
            </a:lvl7pPr>
            <a:lvl8pPr marL="2900977" indent="0" algn="ctr">
              <a:buNone/>
              <a:defRPr/>
            </a:lvl8pPr>
            <a:lvl9pPr marL="331540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5FE0-2018-4A91-8B4E-092AE2BF5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136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A84A-A38C-46CE-BED0-6FFFB9F10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746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70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425" indent="0">
              <a:buNone/>
              <a:defRPr sz="1600"/>
            </a:lvl2pPr>
            <a:lvl3pPr marL="828850" indent="0">
              <a:buNone/>
              <a:defRPr sz="1500"/>
            </a:lvl3pPr>
            <a:lvl4pPr marL="1243275" indent="0">
              <a:buNone/>
              <a:defRPr sz="1300"/>
            </a:lvl4pPr>
            <a:lvl5pPr marL="1657700" indent="0">
              <a:buNone/>
              <a:defRPr sz="1300"/>
            </a:lvl5pPr>
            <a:lvl6pPr marL="2072126" indent="0">
              <a:buNone/>
              <a:defRPr sz="1300"/>
            </a:lvl6pPr>
            <a:lvl7pPr marL="2486552" indent="0">
              <a:buNone/>
              <a:defRPr sz="1300"/>
            </a:lvl7pPr>
            <a:lvl8pPr marL="2900977" indent="0">
              <a:buNone/>
              <a:defRPr sz="1300"/>
            </a:lvl8pPr>
            <a:lvl9pPr marL="331540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8C05-23BE-4B40-9CDF-D06BB15C1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11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6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6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E189-466D-4EC8-98F2-CD9B3BBFC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82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7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B4C93-D90D-4801-9F6C-D7A9B74BB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664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B35C4-73F6-4EAE-8A93-D0BD28E83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1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63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63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E189-466D-4EC8-98F2-CD9B3BBFC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827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E12C-D7DD-434F-929E-ED28D2903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995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8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E506C-C6F1-4E2B-BBBE-893C2E78F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20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425" indent="0">
              <a:buNone/>
              <a:defRPr sz="2500"/>
            </a:lvl2pPr>
            <a:lvl3pPr marL="828850" indent="0">
              <a:buNone/>
              <a:defRPr sz="2200"/>
            </a:lvl3pPr>
            <a:lvl4pPr marL="1243275" indent="0">
              <a:buNone/>
              <a:defRPr sz="1800"/>
            </a:lvl4pPr>
            <a:lvl5pPr marL="1657700" indent="0">
              <a:buNone/>
              <a:defRPr sz="1800"/>
            </a:lvl5pPr>
            <a:lvl6pPr marL="2072126" indent="0">
              <a:buNone/>
              <a:defRPr sz="1800"/>
            </a:lvl6pPr>
            <a:lvl7pPr marL="2486552" indent="0">
              <a:buNone/>
              <a:defRPr sz="1800"/>
            </a:lvl7pPr>
            <a:lvl8pPr marL="2900977" indent="0">
              <a:buNone/>
              <a:defRPr sz="1800"/>
            </a:lvl8pPr>
            <a:lvl9pPr marL="3315402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E4C8-C1D8-4590-937F-D05E5D1A7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9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9CCBD-9E85-4503-8767-3EC9EEF9A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129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6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6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F3DE-1633-4FAB-9CD9-D0E80CEB3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6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10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265" indent="0">
              <a:buNone/>
              <a:defRPr sz="1800" b="1"/>
            </a:lvl2pPr>
            <a:lvl3pPr marL="826531" indent="0">
              <a:buNone/>
              <a:defRPr sz="1600" b="1"/>
            </a:lvl3pPr>
            <a:lvl4pPr marL="1239801" indent="0">
              <a:buNone/>
              <a:defRPr sz="1500" b="1"/>
            </a:lvl4pPr>
            <a:lvl5pPr marL="1653065" indent="0">
              <a:buNone/>
              <a:defRPr sz="1500" b="1"/>
            </a:lvl5pPr>
            <a:lvl6pPr marL="2066328" indent="0">
              <a:buNone/>
              <a:defRPr sz="1500" b="1"/>
            </a:lvl6pPr>
            <a:lvl7pPr marL="2479600" indent="0">
              <a:buNone/>
              <a:defRPr sz="1500" b="1"/>
            </a:lvl7pPr>
            <a:lvl8pPr marL="2892868" indent="0">
              <a:buNone/>
              <a:defRPr sz="1500" b="1"/>
            </a:lvl8pPr>
            <a:lvl9pPr marL="3306136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265" indent="0">
              <a:buNone/>
              <a:defRPr sz="1800" b="1"/>
            </a:lvl2pPr>
            <a:lvl3pPr marL="826531" indent="0">
              <a:buNone/>
              <a:defRPr sz="1600" b="1"/>
            </a:lvl3pPr>
            <a:lvl4pPr marL="1239801" indent="0">
              <a:buNone/>
              <a:defRPr sz="1500" b="1"/>
            </a:lvl4pPr>
            <a:lvl5pPr marL="1653065" indent="0">
              <a:buNone/>
              <a:defRPr sz="1500" b="1"/>
            </a:lvl5pPr>
            <a:lvl6pPr marL="2066328" indent="0">
              <a:buNone/>
              <a:defRPr sz="1500" b="1"/>
            </a:lvl6pPr>
            <a:lvl7pPr marL="2479600" indent="0">
              <a:buNone/>
              <a:defRPr sz="1500" b="1"/>
            </a:lvl7pPr>
            <a:lvl8pPr marL="2892868" indent="0">
              <a:buNone/>
              <a:defRPr sz="1500" b="1"/>
            </a:lvl8pPr>
            <a:lvl9pPr marL="3306136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B4C93-D90D-4801-9F6C-D7A9B74BB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6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B35C4-73F6-4EAE-8A93-D0BD28E83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1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E12C-D7DD-434F-929E-ED28D2903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42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3265" indent="0">
              <a:buNone/>
              <a:defRPr sz="1100"/>
            </a:lvl2pPr>
            <a:lvl3pPr marL="826531" indent="0">
              <a:buNone/>
              <a:defRPr sz="900"/>
            </a:lvl3pPr>
            <a:lvl4pPr marL="1239801" indent="0">
              <a:buNone/>
              <a:defRPr sz="800"/>
            </a:lvl4pPr>
            <a:lvl5pPr marL="1653065" indent="0">
              <a:buNone/>
              <a:defRPr sz="800"/>
            </a:lvl5pPr>
            <a:lvl6pPr marL="2066328" indent="0">
              <a:buNone/>
              <a:defRPr sz="800"/>
            </a:lvl6pPr>
            <a:lvl7pPr marL="2479600" indent="0">
              <a:buNone/>
              <a:defRPr sz="800"/>
            </a:lvl7pPr>
            <a:lvl8pPr marL="2892868" indent="0">
              <a:buNone/>
              <a:defRPr sz="800"/>
            </a:lvl8pPr>
            <a:lvl9pPr marL="330613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E506C-C6F1-4E2B-BBBE-893C2E78F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3265" indent="0">
              <a:buNone/>
              <a:defRPr sz="2500"/>
            </a:lvl2pPr>
            <a:lvl3pPr marL="826531" indent="0">
              <a:buNone/>
              <a:defRPr sz="2200"/>
            </a:lvl3pPr>
            <a:lvl4pPr marL="1239801" indent="0">
              <a:buNone/>
              <a:defRPr sz="1800"/>
            </a:lvl4pPr>
            <a:lvl5pPr marL="1653065" indent="0">
              <a:buNone/>
              <a:defRPr sz="1800"/>
            </a:lvl5pPr>
            <a:lvl6pPr marL="2066328" indent="0">
              <a:buNone/>
              <a:defRPr sz="1800"/>
            </a:lvl6pPr>
            <a:lvl7pPr marL="2479600" indent="0">
              <a:buNone/>
              <a:defRPr sz="1800"/>
            </a:lvl7pPr>
            <a:lvl8pPr marL="2892868" indent="0">
              <a:buNone/>
              <a:defRPr sz="1800"/>
            </a:lvl8pPr>
            <a:lvl9pPr marL="3306136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3265" indent="0">
              <a:buNone/>
              <a:defRPr sz="1100"/>
            </a:lvl2pPr>
            <a:lvl3pPr marL="826531" indent="0">
              <a:buNone/>
              <a:defRPr sz="900"/>
            </a:lvl3pPr>
            <a:lvl4pPr marL="1239801" indent="0">
              <a:buNone/>
              <a:defRPr sz="800"/>
            </a:lvl4pPr>
            <a:lvl5pPr marL="1653065" indent="0">
              <a:buNone/>
              <a:defRPr sz="800"/>
            </a:lvl5pPr>
            <a:lvl6pPr marL="2066328" indent="0">
              <a:buNone/>
              <a:defRPr sz="800"/>
            </a:lvl6pPr>
            <a:lvl7pPr marL="2479600" indent="0">
              <a:buNone/>
              <a:defRPr sz="800"/>
            </a:lvl7pPr>
            <a:lvl8pPr marL="2892868" indent="0">
              <a:buNone/>
              <a:defRPr sz="800"/>
            </a:lvl8pPr>
            <a:lvl9pPr marL="330613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E4C8-C1D8-4590-937F-D05E5D1A7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63"/>
            <a:ext cx="8226720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51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54339" algn="l"/>
                <a:tab pos="1308673" algn="l"/>
                <a:tab pos="1963014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088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654339" algn="l"/>
                <a:tab pos="1308673" algn="l"/>
                <a:tab pos="1963014" algn="l"/>
                <a:tab pos="261735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088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54339" algn="l"/>
                <a:tab pos="1308673" algn="l"/>
                <a:tab pos="1963014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088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409DD38C-F288-4BD9-9732-07045F76E993}" type="slidenum">
              <a:rPr lang="ru-RU" smtClean="0"/>
              <a:pPr defTabSz="406088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60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60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60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60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60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72969" indent="-206636" algn="ctr" defTabSz="40608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86234" indent="-206636" algn="ctr" defTabSz="40608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099500" indent="-206636" algn="ctr" defTabSz="40608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12769" indent="-206636" algn="ctr" defTabSz="40608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9951" indent="-309951" algn="l" defTabSz="406088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1561" indent="-258291" algn="l" defTabSz="406088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</a:defRPr>
      </a:lvl2pPr>
      <a:lvl3pPr marL="1033162" indent="-206636" algn="l" defTabSz="406088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</a:defRPr>
      </a:lvl3pPr>
      <a:lvl4pPr marL="1446434" indent="-206636" algn="l" defTabSz="406088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</a:defRPr>
      </a:lvl4pPr>
      <a:lvl5pPr marL="1859701" indent="-206636" algn="l" defTabSz="406088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</a:defRPr>
      </a:lvl5pPr>
      <a:lvl6pPr marL="2272969" indent="-206636" algn="l" defTabSz="406088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86234" indent="-206636" algn="l" defTabSz="406088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099500" indent="-206636" algn="l" defTabSz="406088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12769" indent="-206636" algn="l" defTabSz="406088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3265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6531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9801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3065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6328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9600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2868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6136" algn="l" defTabSz="826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58"/>
            <a:ext cx="8226720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52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54679" algn="l"/>
                <a:tab pos="1309352" algn="l"/>
                <a:tab pos="196403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3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654679" algn="l"/>
                <a:tab pos="1309352" algn="l"/>
                <a:tab pos="1964032" algn="l"/>
                <a:tab pos="261871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3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54679" algn="l"/>
                <a:tab pos="1309352" algn="l"/>
                <a:tab pos="196403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3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409DD38C-F288-4BD9-9732-07045F76E993}" type="slidenum">
              <a:rPr lang="ru-RU" smtClean="0"/>
              <a:pPr defTabSz="40630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063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63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63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63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63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74148" indent="-206743" algn="ctr" defTabSz="4063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87627" indent="-206743" algn="ctr" defTabSz="4063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1108" indent="-206743" algn="ctr" defTabSz="4063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14590" indent="-206743" algn="ctr" defTabSz="4063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112" indent="-310112" algn="l" defTabSz="406300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1909" indent="-258426" algn="l" defTabSz="406300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</a:defRPr>
      </a:lvl2pPr>
      <a:lvl3pPr marL="1033699" indent="-206743" algn="l" defTabSz="406300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</a:defRPr>
      </a:lvl3pPr>
      <a:lvl4pPr marL="1447184" indent="-206743" algn="l" defTabSz="406300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</a:defRPr>
      </a:lvl4pPr>
      <a:lvl5pPr marL="1860666" indent="-206743" algn="l" defTabSz="406300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</a:defRPr>
      </a:lvl5pPr>
      <a:lvl6pPr marL="2274148" indent="-206743" algn="l" defTabSz="40630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87627" indent="-206743" algn="l" defTabSz="40630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1108" indent="-206743" algn="l" defTabSz="40630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14590" indent="-206743" algn="l" defTabSz="40630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3479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6960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0444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3923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7402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0887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4368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7851" algn="l" defTabSz="826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54"/>
            <a:ext cx="8226720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53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54950" algn="l"/>
                <a:tab pos="1309895" algn="l"/>
                <a:tab pos="196484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469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654950" algn="l"/>
                <a:tab pos="1309895" algn="l"/>
                <a:tab pos="1964848" algn="l"/>
                <a:tab pos="261979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469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54950" algn="l"/>
                <a:tab pos="1309895" algn="l"/>
                <a:tab pos="196484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6469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409DD38C-F288-4BD9-9732-07045F76E993}" type="slidenum">
              <a:rPr lang="ru-RU" smtClean="0"/>
              <a:pPr defTabSz="406469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06469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6469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6469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6469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6469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75091" indent="-206829" algn="ctr" defTabSz="40646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88741" indent="-206829" algn="ctr" defTabSz="40646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2396" indent="-206829" algn="ctr" defTabSz="40646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16048" indent="-206829" algn="ctr" defTabSz="40646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240" indent="-310240" algn="l" defTabSz="406469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2186" indent="-258533" algn="l" defTabSz="406469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</a:defRPr>
      </a:lvl2pPr>
      <a:lvl3pPr marL="1034128" indent="-206829" algn="l" defTabSz="406469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</a:defRPr>
      </a:lvl3pPr>
      <a:lvl4pPr marL="1447784" indent="-206829" algn="l" defTabSz="406469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</a:defRPr>
      </a:lvl4pPr>
      <a:lvl5pPr marL="1861438" indent="-206829" algn="l" defTabSz="406469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</a:defRPr>
      </a:lvl5pPr>
      <a:lvl6pPr marL="2275091" indent="-206829" algn="l" defTabSz="40646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88741" indent="-206829" algn="l" defTabSz="40646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2396" indent="-206829" algn="l" defTabSz="40646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16048" indent="-206829" algn="l" defTabSz="40646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3651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7303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0957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4609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8261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1916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5568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9223" algn="l" defTabSz="8273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6"/>
            <a:ext cx="8226720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58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723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  <a:tab pos="262469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723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723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409DD38C-F288-4BD9-9732-07045F76E993}" type="slidenum">
              <a:rPr lang="ru-RU"/>
              <a:pPr defTabSz="40723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0723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23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723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723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723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79340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3764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8192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2615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819" indent="-310819" algn="l" defTabSz="407230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441" indent="-259016" algn="l" defTabSz="407230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</a:defRPr>
      </a:lvl2pPr>
      <a:lvl3pPr marL="1036061" indent="-207213" algn="l" defTabSz="407230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</a:defRPr>
      </a:lvl3pPr>
      <a:lvl4pPr marL="1450488" indent="-207213" algn="l" defTabSz="407230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</a:defRPr>
      </a:lvl4pPr>
      <a:lvl5pPr marL="1864913" indent="-207213" algn="l" defTabSz="407230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</a:defRPr>
      </a:lvl5pPr>
      <a:lvl6pPr marL="2279340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3764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8192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2615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2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85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27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70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126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655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0977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40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1304657" cy="221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Татьяна\Desktop\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7812360" cy="439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86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</a:t>
            </a:r>
          </a:p>
        </p:txBody>
      </p:sp>
      <p:pic>
        <p:nvPicPr>
          <p:cNvPr id="3074" name="Picture 2" descr="C:\Users\Татьяна\Desktop\Toni_Morri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847950" cy="406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5896" y="1556792"/>
            <a:ext cx="5400600" cy="2982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Если Вы хотите летать,</a:t>
            </a:r>
          </a:p>
          <a:p>
            <a:r>
              <a:rPr lang="ru-RU" sz="3200" b="1" dirty="0" smtClean="0">
                <a:latin typeface="Monotype Corsiva" pitchFamily="66" charset="0"/>
              </a:rPr>
              <a:t>Вам нужно Отказаться от вещей, которые тянут Вас вниз.</a:t>
            </a:r>
          </a:p>
          <a:p>
            <a:endParaRPr lang="ru-RU" dirty="0" smtClean="0"/>
          </a:p>
          <a:p>
            <a:pPr marL="309951" lvl="0" indent="-309951" defTabSz="406088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900" kern="0" dirty="0">
                <a:solidFill>
                  <a:srgbClr val="000000"/>
                </a:solidFill>
              </a:rPr>
              <a:t>Тони </a:t>
            </a:r>
            <a:r>
              <a:rPr lang="ru-RU" sz="2900" kern="0" dirty="0" err="1">
                <a:solidFill>
                  <a:srgbClr val="000000"/>
                </a:solidFill>
              </a:rPr>
              <a:t>Моррисон</a:t>
            </a:r>
            <a:endParaRPr lang="ru-RU" sz="2900" kern="0" dirty="0">
              <a:solidFill>
                <a:srgbClr val="00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2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1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873125"/>
            <a:ext cx="24844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" descr="weddingbell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21088"/>
            <a:ext cx="16192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550" y="2780928"/>
            <a:ext cx="6984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smtClean="0">
                <a:solidFill>
                  <a:srgbClr val="FF0000"/>
                </a:solidFill>
              </a:rPr>
              <a:t> Спасибо </a:t>
            </a:r>
            <a:r>
              <a:rPr lang="ru-RU" sz="4400" dirty="0" smtClean="0">
                <a:solidFill>
                  <a:srgbClr val="FF0000"/>
                </a:solidFill>
              </a:rPr>
              <a:t>за работу!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0594" lvl="0" indent="-310594" defTabSz="406934">
              <a:spcAft>
                <a:spcPts val="1293"/>
              </a:spcAft>
            </a:pPr>
            <a:r>
              <a:rPr lang="ru-RU" sz="2900" dirty="0" smtClean="0">
                <a:cs typeface="+mn-cs"/>
              </a:rPr>
              <a:t>Прочитайте выражения.</a:t>
            </a:r>
            <a:r>
              <a:rPr lang="ru-RU" sz="2900" dirty="0">
                <a:cs typeface="+mn-cs"/>
              </a:rPr>
              <a:t/>
            </a:r>
            <a:br>
              <a:rPr lang="ru-RU" sz="2900" dirty="0"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1" y="1604354"/>
            <a:ext cx="5623369" cy="4524955"/>
          </a:xfrm>
        </p:spPr>
        <p:txBody>
          <a:bodyPr/>
          <a:lstStyle/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1)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(а</a:t>
            </a: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</a:t>
            </a: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в)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2</a:t>
            </a:r>
          </a:p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2)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х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2</a:t>
            </a:r>
            <a:r>
              <a:rPr lang="en-US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</a:t>
            </a: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4у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2</a:t>
            </a:r>
          </a:p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3)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а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3</a:t>
            </a:r>
            <a:r>
              <a:rPr lang="en-US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</a:t>
            </a: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с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3</a:t>
            </a:r>
            <a:endParaRPr lang="ru-RU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4)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(2х+5)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2</a:t>
            </a:r>
            <a:endParaRPr lang="ru-RU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5) 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k</a:t>
            </a:r>
            <a:r>
              <a:rPr lang="ru-RU" sz="3200" b="1" baseline="30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2</a:t>
            </a:r>
            <a:r>
              <a:rPr lang="en-US" sz="3200" b="1" baseline="30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+ 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p</a:t>
            </a:r>
            <a:r>
              <a:rPr lang="ru-RU" sz="3200" b="1" baseline="30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2</a:t>
            </a:r>
            <a:endParaRPr lang="ru-RU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6) 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(3а-с)(3а+с</a:t>
            </a: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)</a:t>
            </a:r>
          </a:p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7) </a:t>
            </a: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3</a:t>
            </a:r>
            <a:r>
              <a:rPr lang="en-US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+ n</a:t>
            </a:r>
            <a:r>
              <a:rPr lang="ru-RU" sz="32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3</a:t>
            </a:r>
            <a:endParaRPr lang="ru-RU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marL="342900" lvl="0" indent="-342900" defTabSz="91440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endParaRPr lang="ru-RU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179493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86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– ответ: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37112"/>
            <a:ext cx="1798476" cy="22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340768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С </a:t>
            </a:r>
            <a:r>
              <a:rPr lang="ru-RU" sz="2800" dirty="0">
                <a:latin typeface="Times New Roman"/>
                <a:ea typeface="Times New Roman"/>
              </a:rPr>
              <a:t>какими преобразованиями целых выражений мы познакомились</a:t>
            </a:r>
            <a:r>
              <a:rPr lang="ru-RU" sz="2800" dirty="0" smtClean="0">
                <a:latin typeface="Times New Roman"/>
                <a:ea typeface="Times New Roman"/>
              </a:rPr>
              <a:t>? 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Что </a:t>
            </a:r>
            <a:r>
              <a:rPr lang="ru-RU" sz="2800" dirty="0">
                <a:latin typeface="Times New Roman"/>
                <a:ea typeface="Times New Roman"/>
              </a:rPr>
              <a:t>значит разложить многочлен на </a:t>
            </a:r>
            <a:r>
              <a:rPr lang="ru-RU" sz="2800" dirty="0" smtClean="0">
                <a:latin typeface="Times New Roman"/>
                <a:ea typeface="Times New Roman"/>
              </a:rPr>
              <a:t>множители?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Какие </a:t>
            </a:r>
            <a:r>
              <a:rPr lang="ru-RU" sz="2800" dirty="0">
                <a:latin typeface="Times New Roman"/>
                <a:ea typeface="Times New Roman"/>
              </a:rPr>
              <a:t>способы разложения на множители вы знаете?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457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Найдите ошибку: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4354"/>
            <a:ext cx="8784976" cy="4524955"/>
          </a:xfrm>
        </p:spPr>
        <p:txBody>
          <a:bodyPr/>
          <a:lstStyle/>
          <a:p>
            <a:pPr marL="309951" lvl="0" indent="-309951" defTabSz="406088"/>
            <a:r>
              <a:rPr lang="ru-RU" sz="4800" dirty="0" smtClean="0">
                <a:latin typeface="Times New Roman"/>
                <a:ea typeface="Times New Roman"/>
              </a:rPr>
              <a:t>1) 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(3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m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 – 2у)</a:t>
            </a:r>
            <a:r>
              <a:rPr lang="ru-RU" sz="4800" baseline="30000" dirty="0">
                <a:latin typeface="Calibri"/>
                <a:ea typeface="Times New Roman"/>
                <a:cs typeface="Times New Roman"/>
              </a:rPr>
              <a:t>2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 = 3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m</a:t>
            </a:r>
            <a:r>
              <a:rPr lang="ru-RU" sz="4800" baseline="30000" dirty="0">
                <a:latin typeface="Calibri"/>
                <a:ea typeface="Times New Roman"/>
                <a:cs typeface="Times New Roman"/>
              </a:rPr>
              <a:t>2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 – 12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my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 + </a:t>
            </a:r>
            <a:r>
              <a:rPr lang="ru-RU" sz="4800" dirty="0" smtClean="0">
                <a:latin typeface="Calibri"/>
                <a:ea typeface="Times New Roman"/>
                <a:cs typeface="Times New Roman"/>
              </a:rPr>
              <a:t>2у</a:t>
            </a:r>
            <a:r>
              <a:rPr lang="ru-RU" sz="4800" baseline="30000" dirty="0" smtClean="0">
                <a:latin typeface="Calibri"/>
                <a:ea typeface="Times New Roman"/>
                <a:cs typeface="Times New Roman"/>
              </a:rPr>
              <a:t>2</a:t>
            </a:r>
          </a:p>
          <a:p>
            <a:pPr marL="309951" lvl="0" indent="-309951" defTabSz="406088"/>
            <a:r>
              <a:rPr lang="ru-RU" sz="4800" dirty="0">
                <a:latin typeface="Calibri"/>
                <a:ea typeface="Calibri"/>
                <a:cs typeface="Times New Roman"/>
              </a:rPr>
              <a:t>(3</a:t>
            </a:r>
            <a:r>
              <a:rPr lang="en-US" sz="4800" dirty="0">
                <a:latin typeface="Calibri"/>
                <a:ea typeface="Calibri"/>
                <a:cs typeface="Times New Roman"/>
              </a:rPr>
              <a:t>m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 – 2у)</a:t>
            </a:r>
            <a:r>
              <a:rPr lang="ru-RU" sz="4800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 = 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9</a:t>
            </a:r>
            <a:r>
              <a:rPr lang="en-US" sz="4800" dirty="0">
                <a:latin typeface="Calibri"/>
                <a:ea typeface="Calibri"/>
                <a:cs typeface="Times New Roman"/>
              </a:rPr>
              <a:t>m</a:t>
            </a:r>
            <a:r>
              <a:rPr lang="ru-RU" sz="4800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 – 12</a:t>
            </a:r>
            <a:r>
              <a:rPr lang="en-US" sz="4800" dirty="0">
                <a:latin typeface="Calibri"/>
                <a:ea typeface="Calibri"/>
                <a:cs typeface="Times New Roman"/>
              </a:rPr>
              <a:t>my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 + 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4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у</a:t>
            </a:r>
            <a:r>
              <a:rPr lang="ru-RU" sz="4800" baseline="30000" dirty="0">
                <a:latin typeface="Calibri"/>
                <a:ea typeface="Calibri"/>
                <a:cs typeface="Times New Roman"/>
              </a:rPr>
              <a:t>2</a:t>
            </a:r>
            <a:endParaRPr lang="en-US" sz="4800" baseline="30000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marL="309951" lvl="0" indent="-309951" defTabSz="406088"/>
            <a:r>
              <a:rPr lang="ru-RU" sz="4800" dirty="0">
                <a:latin typeface="Times New Roman"/>
                <a:ea typeface="Times New Roman"/>
              </a:rPr>
              <a:t>2) 8–а</a:t>
            </a:r>
            <a:r>
              <a:rPr lang="ru-RU" sz="4800" baseline="30000" dirty="0">
                <a:latin typeface="Times New Roman"/>
                <a:ea typeface="Times New Roman"/>
              </a:rPr>
              <a:t>3</a:t>
            </a:r>
            <a:r>
              <a:rPr lang="ru-RU" sz="4800" dirty="0">
                <a:latin typeface="Times New Roman"/>
                <a:ea typeface="Times New Roman"/>
              </a:rPr>
              <a:t> = (2+а)(4-4а+а</a:t>
            </a:r>
            <a:r>
              <a:rPr lang="ru-RU" sz="4800" baseline="30000" dirty="0">
                <a:latin typeface="Times New Roman"/>
                <a:ea typeface="Times New Roman"/>
              </a:rPr>
              <a:t>2</a:t>
            </a:r>
            <a:r>
              <a:rPr lang="ru-RU" sz="4800" dirty="0" smtClean="0">
                <a:latin typeface="Times New Roman"/>
                <a:ea typeface="Times New Roman"/>
              </a:rPr>
              <a:t>)</a:t>
            </a:r>
            <a:endParaRPr lang="en-US" sz="4800" dirty="0" smtClean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92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ru-RU" sz="4800" dirty="0">
                <a:latin typeface="Times New Roman"/>
                <a:ea typeface="Times New Roman"/>
              </a:rPr>
              <a:t>8–а</a:t>
            </a:r>
            <a:r>
              <a:rPr lang="ru-RU" sz="4800" baseline="30000" dirty="0">
                <a:latin typeface="Times New Roman"/>
                <a:ea typeface="Times New Roman"/>
              </a:rPr>
              <a:t>3</a:t>
            </a:r>
            <a:r>
              <a:rPr lang="ru-RU" sz="4800" dirty="0">
                <a:latin typeface="Times New Roman"/>
                <a:ea typeface="Times New Roman"/>
              </a:rPr>
              <a:t> = (2 </a:t>
            </a:r>
            <a:r>
              <a:rPr lang="ru-RU" sz="4800" dirty="0">
                <a:solidFill>
                  <a:srgbClr val="FF0000"/>
                </a:solidFill>
                <a:latin typeface="Times New Roman"/>
                <a:ea typeface="Times New Roman"/>
              </a:rPr>
              <a:t>- </a:t>
            </a:r>
            <a:r>
              <a:rPr lang="ru-RU" sz="4800" dirty="0">
                <a:latin typeface="Times New Roman"/>
                <a:ea typeface="Times New Roman"/>
              </a:rPr>
              <a:t>а)(4</a:t>
            </a:r>
            <a:r>
              <a:rPr lang="ru-RU" sz="4800" dirty="0">
                <a:solidFill>
                  <a:srgbClr val="FF0000"/>
                </a:solidFill>
                <a:latin typeface="Times New Roman"/>
                <a:ea typeface="Times New Roman"/>
              </a:rPr>
              <a:t>+2</a:t>
            </a:r>
            <a:r>
              <a:rPr lang="ru-RU" sz="4800" dirty="0">
                <a:latin typeface="Times New Roman"/>
                <a:ea typeface="Times New Roman"/>
              </a:rPr>
              <a:t>а+а</a:t>
            </a:r>
            <a:r>
              <a:rPr lang="ru-RU" sz="4800" baseline="30000" dirty="0">
                <a:latin typeface="Times New Roman"/>
                <a:ea typeface="Times New Roman"/>
              </a:rPr>
              <a:t>2</a:t>
            </a:r>
            <a:r>
              <a:rPr lang="ru-RU" sz="4800" dirty="0" smtClean="0">
                <a:latin typeface="Times New Roman"/>
                <a:ea typeface="Times New Roman"/>
              </a:rPr>
              <a:t>)</a:t>
            </a:r>
            <a:endParaRPr lang="ru-RU" sz="4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96996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80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4354"/>
            <a:ext cx="8856984" cy="4524955"/>
          </a:xfrm>
        </p:spPr>
        <p:txBody>
          <a:bodyPr/>
          <a:lstStyle/>
          <a:p>
            <a:pPr marL="309951" lvl="0" indent="-309951" defTabSz="406088"/>
            <a:r>
              <a:rPr lang="ru-RU" sz="4800" dirty="0">
                <a:latin typeface="Times New Roman"/>
                <a:ea typeface="Times New Roman"/>
              </a:rPr>
              <a:t>3) 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(5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a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 + 2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b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)(2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b 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– 5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a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) = 25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a</a:t>
            </a:r>
            <a:r>
              <a:rPr lang="ru-RU" sz="4800" baseline="30000" dirty="0">
                <a:latin typeface="Calibri"/>
                <a:ea typeface="Times New Roman"/>
                <a:cs typeface="Times New Roman"/>
              </a:rPr>
              <a:t>2</a:t>
            </a:r>
            <a:r>
              <a:rPr lang="ru-RU" sz="4800" dirty="0">
                <a:latin typeface="Calibri"/>
                <a:ea typeface="Times New Roman"/>
                <a:cs typeface="Times New Roman"/>
              </a:rPr>
              <a:t> – 4</a:t>
            </a:r>
            <a:r>
              <a:rPr lang="en-US" sz="4800" dirty="0">
                <a:latin typeface="Calibri"/>
                <a:ea typeface="Times New Roman"/>
                <a:cs typeface="Times New Roman"/>
              </a:rPr>
              <a:t>b</a:t>
            </a:r>
            <a:r>
              <a:rPr lang="ru-RU" sz="4800" baseline="30000" dirty="0">
                <a:latin typeface="Calibri"/>
                <a:ea typeface="Times New Roman"/>
                <a:cs typeface="Times New Roman"/>
              </a:rPr>
              <a:t>2</a:t>
            </a:r>
            <a:endParaRPr lang="en-US" sz="4800" baseline="30000" dirty="0">
              <a:latin typeface="Calibri"/>
              <a:ea typeface="Times New Roman"/>
              <a:cs typeface="Times New Roman"/>
            </a:endParaRPr>
          </a:p>
          <a:p>
            <a:pPr marL="309951" lvl="0" indent="-309951" defTabSz="406088"/>
            <a:r>
              <a:rPr lang="ru-RU" sz="4800" dirty="0">
                <a:latin typeface="Calibri"/>
                <a:ea typeface="Calibri"/>
                <a:cs typeface="Times New Roman"/>
              </a:rPr>
              <a:t>(5</a:t>
            </a:r>
            <a:r>
              <a:rPr lang="en-US" sz="4800" dirty="0">
                <a:latin typeface="Calibri"/>
                <a:ea typeface="Calibri"/>
                <a:cs typeface="Times New Roman"/>
              </a:rPr>
              <a:t>a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 + 2</a:t>
            </a:r>
            <a:r>
              <a:rPr lang="en-US" sz="4800" dirty="0">
                <a:latin typeface="Calibri"/>
                <a:ea typeface="Calibri"/>
                <a:cs typeface="Times New Roman"/>
              </a:rPr>
              <a:t>b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)(2</a:t>
            </a:r>
            <a:r>
              <a:rPr lang="en-US" sz="4800" dirty="0">
                <a:latin typeface="Calibri"/>
                <a:ea typeface="Calibri"/>
                <a:cs typeface="Times New Roman"/>
              </a:rPr>
              <a:t>b 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– 5</a:t>
            </a:r>
            <a:r>
              <a:rPr lang="en-US" sz="4800" dirty="0">
                <a:latin typeface="Calibri"/>
                <a:ea typeface="Calibri"/>
                <a:cs typeface="Times New Roman"/>
              </a:rPr>
              <a:t>a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) =  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4</a:t>
            </a:r>
            <a:r>
              <a:rPr lang="en-US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b</a:t>
            </a:r>
            <a:r>
              <a:rPr lang="ru-RU" sz="4800" baseline="30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2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>– 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25</a:t>
            </a:r>
            <a:r>
              <a:rPr lang="en-US" sz="4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a</a:t>
            </a:r>
            <a:r>
              <a:rPr lang="ru-RU" sz="4800" baseline="30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2</a:t>
            </a:r>
            <a:endParaRPr lang="en-US" sz="4800" baseline="30000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marL="309951" lvl="0" indent="-309951" defTabSz="406088"/>
            <a:r>
              <a:rPr lang="en-US" sz="4800" dirty="0">
                <a:latin typeface="Times New Roman"/>
                <a:ea typeface="Times New Roman"/>
              </a:rPr>
              <a:t>4) (a + 4)</a:t>
            </a:r>
            <a:r>
              <a:rPr lang="en-US" sz="4800" baseline="30000" dirty="0">
                <a:latin typeface="Times New Roman"/>
                <a:ea typeface="Times New Roman"/>
              </a:rPr>
              <a:t>2</a:t>
            </a:r>
            <a:r>
              <a:rPr lang="en-US" sz="4800" dirty="0">
                <a:latin typeface="Times New Roman"/>
                <a:ea typeface="Times New Roman"/>
              </a:rPr>
              <a:t> = a</a:t>
            </a:r>
            <a:r>
              <a:rPr lang="en-US" sz="4800" baseline="30000" dirty="0">
                <a:latin typeface="Times New Roman"/>
                <a:ea typeface="Times New Roman"/>
              </a:rPr>
              <a:t>2</a:t>
            </a:r>
            <a:r>
              <a:rPr lang="en-US" sz="4800" dirty="0">
                <a:latin typeface="Times New Roman"/>
                <a:ea typeface="Times New Roman"/>
              </a:rPr>
              <a:t> + </a:t>
            </a:r>
            <a:r>
              <a:rPr lang="en-US" sz="4800" dirty="0" smtClean="0">
                <a:latin typeface="Times New Roman"/>
                <a:ea typeface="Times New Roman"/>
              </a:rPr>
              <a:t>16</a:t>
            </a:r>
          </a:p>
          <a:p>
            <a:pPr marL="309951" lvl="0" indent="-309951" defTabSz="406088"/>
            <a:r>
              <a:rPr lang="en-US" sz="4800" dirty="0">
                <a:latin typeface="Calibri"/>
                <a:ea typeface="Calibri"/>
              </a:rPr>
              <a:t>(a + 4)</a:t>
            </a:r>
            <a:r>
              <a:rPr lang="en-US" sz="4800" baseline="30000" dirty="0">
                <a:latin typeface="Calibri"/>
                <a:ea typeface="Calibri"/>
              </a:rPr>
              <a:t>2</a:t>
            </a:r>
            <a:r>
              <a:rPr lang="en-US" sz="4800" dirty="0">
                <a:latin typeface="Calibri"/>
                <a:ea typeface="Calibri"/>
              </a:rPr>
              <a:t> = a</a:t>
            </a:r>
            <a:r>
              <a:rPr lang="en-US" sz="4800" baseline="30000" dirty="0">
                <a:latin typeface="Calibri"/>
                <a:ea typeface="Calibri"/>
              </a:rPr>
              <a:t>2</a:t>
            </a:r>
            <a:r>
              <a:rPr lang="en-US" sz="4800" dirty="0">
                <a:latin typeface="Calibri"/>
                <a:ea typeface="Calibri"/>
              </a:rPr>
              <a:t> + 16 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Calibri"/>
              </a:rPr>
              <a:t>+8а</a:t>
            </a:r>
            <a:endParaRPr lang="ru-RU" sz="4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1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</a:t>
            </a:r>
            <a:r>
              <a:rPr lang="ru-RU" dirty="0"/>
              <a:t>целых </a:t>
            </a:r>
            <a:r>
              <a:rPr lang="ru-RU" dirty="0" smtClean="0"/>
              <a:t>выражений. Подготовка к контрольной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8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6720" cy="1143480"/>
          </a:xfrm>
        </p:spPr>
        <p:txBody>
          <a:bodyPr/>
          <a:lstStyle/>
          <a:p>
            <a:r>
              <a:rPr lang="ru-RU" sz="2800" dirty="0"/>
              <a:t>Классификация многочленов по способу разложения на множители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27336"/>
              </p:ext>
            </p:extLst>
          </p:nvPr>
        </p:nvGraphicFramePr>
        <p:xfrm>
          <a:off x="107505" y="3212976"/>
          <a:ext cx="8856984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/>
                <a:gridCol w="3096344"/>
                <a:gridCol w="2952329"/>
              </a:tblGrid>
              <a:tr h="442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16ху</a:t>
                      </a:r>
                      <a:r>
                        <a:rPr lang="ru-RU" sz="20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4х</a:t>
                      </a:r>
                      <a:r>
                        <a:rPr lang="ru-RU" sz="20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(а +5) – с(а + 5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8ав -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6ас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10а</a:t>
                      </a:r>
                      <a:r>
                        <a:rPr lang="ru-RU" sz="20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+ 25а</a:t>
                      </a:r>
                      <a:r>
                        <a:rPr lang="ru-RU" sz="20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ru-RU" sz="20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b="1" baseline="30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2у(х – 5) + х(х – 5)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3m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3n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2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–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2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х +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8b</a:t>
                      </a:r>
                      <a:r>
                        <a:rPr lang="ru-RU" sz="2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+а</a:t>
                      </a:r>
                      <a:r>
                        <a:rPr lang="ru-RU" sz="2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ru-RU" sz="2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24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20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– 3m</a:t>
                      </a:r>
                      <a:r>
                        <a:rPr lang="en-US" sz="20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 + 3mn</a:t>
                      </a:r>
                      <a:r>
                        <a:rPr lang="en-US" sz="20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– m</a:t>
                      </a:r>
                      <a:r>
                        <a:rPr lang="en-US" sz="20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20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– 25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20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b="1" baseline="300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b="1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2_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4ху+4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 – 3ау - 6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+ ах 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ab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3b + ay – 3y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2000" b="1" baseline="30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а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5а - 5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2а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- 5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bm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- 10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bk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а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11х+х</a:t>
                      </a:r>
                      <a:r>
                        <a:rPr lang="ru-RU" sz="2000" b="1" baseline="30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-11у-ху </a:t>
                      </a:r>
                      <a:endParaRPr lang="ru-RU" sz="20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3а</a:t>
                      </a:r>
                      <a:r>
                        <a:rPr lang="ru-RU" sz="2000" b="1" baseline="30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+ 3а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7а - 7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en-US" sz="2000" b="1" baseline="30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+ 2xy – 3x – 6y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 bwMode="auto">
          <a:xfrm>
            <a:off x="2195736" y="1412776"/>
            <a:ext cx="5040560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 разложения на множители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11560" y="2204864"/>
            <a:ext cx="2376264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>
                <a:solidFill>
                  <a:srgbClr val="000000"/>
                </a:solidFill>
              </a:rPr>
              <a:t>Вынесение общего множителя за скобки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419872" y="2204864"/>
            <a:ext cx="2808312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>
                <a:solidFill>
                  <a:srgbClr val="000000"/>
                </a:solidFill>
              </a:rPr>
              <a:t>С помощью формул сокращённого умножения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804248" y="2204864"/>
            <a:ext cx="1800200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>
                <a:solidFill>
                  <a:srgbClr val="000000"/>
                </a:solidFill>
              </a:rPr>
              <a:t>Способ группировки</a:t>
            </a: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 flipH="1">
            <a:off x="1691680" y="1916832"/>
            <a:ext cx="50405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Прямая со стрелкой 10"/>
          <p:cNvCxnSpPr>
            <a:stCxn id="4" idx="2"/>
          </p:cNvCxnSpPr>
          <p:nvPr/>
        </p:nvCxnSpPr>
        <p:spPr bwMode="auto">
          <a:xfrm>
            <a:off x="4716016" y="1916832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>
            <a:off x="6660232" y="1916832"/>
            <a:ext cx="86409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7386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Проверка: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lnSpc>
                <a:spcPts val="175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 16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 + 24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mn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8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(2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m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+ 3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ts val="175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б)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5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xy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+10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3_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15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=5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xy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y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+ 2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32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32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– 3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)</a:t>
            </a:r>
            <a:endParaRPr lang="en-US" sz="32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cd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cn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+ 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kd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– 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nk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= (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cd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cn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)+(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kd</a:t>
            </a:r>
            <a:r>
              <a:rPr lang="ru-RU" sz="32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nk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)=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- 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 + 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32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 =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32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)(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г)25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sz="3200" baseline="30000" dirty="0"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- 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36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ru-RU" sz="32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= (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- 6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b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)(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5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+ 6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43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1" y="1604363"/>
            <a:ext cx="5191320" cy="4524955"/>
          </a:xfrm>
        </p:spPr>
        <p:txBody>
          <a:bodyPr/>
          <a:lstStyle/>
          <a:p>
            <a:pPr>
              <a:lnSpc>
                <a:spcPts val="21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уровень  А – 969(а); </a:t>
            </a:r>
            <a:endParaRPr lang="en-US" sz="3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ts val="2100"/>
              </a:lnSpc>
              <a:spcAft>
                <a:spcPts val="1000"/>
              </a:spcAft>
              <a:buNone/>
            </a:pPr>
            <a:endParaRPr lang="en-US" sz="3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ts val="2100"/>
              </a:lnSpc>
              <a:spcAft>
                <a:spcPts val="100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972(а);</a:t>
            </a:r>
            <a:r>
              <a:rPr lang="en-US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981(а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1000"/>
              </a:spcAft>
            </a:pPr>
            <a:endParaRPr lang="en-US" sz="32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2100"/>
              </a:lnSpc>
              <a:spcAft>
                <a:spcPts val="100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уровень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Б –  984(а); 989 (а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)</a:t>
            </a:r>
            <a:endParaRPr lang="en-US" sz="3200" dirty="0" smtClean="0"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ts val="2100"/>
              </a:lnSpc>
              <a:spcAft>
                <a:spcPts val="100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и 992(а)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2951163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22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509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2_Тема Office</vt:lpstr>
      <vt:lpstr>4_Тема Office</vt:lpstr>
      <vt:lpstr>5_Тема Office</vt:lpstr>
      <vt:lpstr>8_Тема Office</vt:lpstr>
      <vt:lpstr>Презентация PowerPoint</vt:lpstr>
      <vt:lpstr>Прочитайте выражения. </vt:lpstr>
      <vt:lpstr>Вопрос – ответ:</vt:lpstr>
      <vt:lpstr>Найдите ошибку:</vt:lpstr>
      <vt:lpstr>Презентация PowerPoint</vt:lpstr>
      <vt:lpstr>Преобразование целых выражений. Подготовка к контрольной работе</vt:lpstr>
      <vt:lpstr>Классификация многочленов по способу разложения на множители</vt:lpstr>
      <vt:lpstr>Работа в парах </vt:lpstr>
      <vt:lpstr>Домашняя работа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Пользователь</cp:lastModifiedBy>
  <cp:revision>33</cp:revision>
  <dcterms:created xsi:type="dcterms:W3CDTF">2022-04-18T12:25:38Z</dcterms:created>
  <dcterms:modified xsi:type="dcterms:W3CDTF">2023-02-16T08:33:04Z</dcterms:modified>
</cp:coreProperties>
</file>