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57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8F2F4-9C0C-4E6A-9C5D-C349FB2D296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9283F-8346-4912-8963-385319553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9283F-8346-4912-8963-385319553C7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9283F-8346-4912-8963-385319553C7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9283F-8346-4912-8963-385319553C7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276872"/>
            <a:ext cx="8460432" cy="22322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ruthCYR Light" pitchFamily="50" charset="-52"/>
              </a:rPr>
              <a:t>Обобщение знаний об имени прилагательном</a:t>
            </a:r>
            <a:endParaRPr lang="ru-RU" b="1" dirty="0">
              <a:solidFill>
                <a:srgbClr val="002060"/>
              </a:solidFill>
              <a:latin typeface="TruthCYR Light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user\Desktop\открытый урок\4 русский\WQAAAgF3GuA-1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58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user\Desktop\открытый урок\4 русский\WQAAAgF3GuA-1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58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.fotokto.ru/photo/full/389/3898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8229600" cy="100811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A37"/>
                </a:solidFill>
                <a:latin typeface="Bahnschrift Light" pitchFamily="34" charset="0"/>
              </a:rPr>
              <a:t>         ПОДСНЕЖНИК</a:t>
            </a:r>
            <a:endParaRPr lang="ru-RU" sz="6000" b="1" dirty="0">
              <a:solidFill>
                <a:srgbClr val="007A37"/>
              </a:solidFill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user\Desktop\открытый урок\4 русский\1635246520_7-mykaleidoscope-ru-p-maiskii-landish-tsvet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5005" cy="72694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60648"/>
            <a:ext cx="4464496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A37"/>
                </a:solidFill>
              </a:rPr>
              <a:t>ЛАНДЫШИ</a:t>
            </a:r>
            <a:endParaRPr lang="ru-RU" sz="5400" b="1" dirty="0">
              <a:solidFill>
                <a:srgbClr val="007A3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ro-dachnikov.com/uploads/posts/2021-11/1637307415_39-pro-dachnikov-com-p-beryoza-zapadnaya-foto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0"/>
            <a:ext cx="3995936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7A37"/>
                </a:solidFill>
              </a:rPr>
              <a:t>БЕРЕЗА</a:t>
            </a:r>
            <a:endParaRPr lang="ru-RU" sz="6600" b="1" dirty="0">
              <a:solidFill>
                <a:srgbClr val="007A3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7dach.ru/uploads/images/04/89/31/2018/04/14/3a7d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86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4608512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A37"/>
                </a:solidFill>
              </a:rPr>
              <a:t>СКВОРЦЫ</a:t>
            </a:r>
            <a:endParaRPr lang="ru-RU" sz="5400" b="1" dirty="0">
              <a:solidFill>
                <a:srgbClr val="007A3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2880320" cy="100811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b="1" dirty="0">
              <a:solidFill>
                <a:srgbClr val="002060"/>
              </a:solidFill>
              <a:latin typeface="TruthCYR Light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636912"/>
            <a:ext cx="892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mtClean="0"/>
              <a:t>Жаркие, </a:t>
            </a:r>
            <a:r>
              <a:rPr lang="ru-RU" sz="4400" b="1" dirty="0" smtClean="0"/>
              <a:t>поле,  дни, зеленая, трава, большое.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9217024" cy="46805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1ряд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На, появилась, травка, зеленая,  лужайке.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2 ряд</a:t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accent6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На, первые, зацвели,  цветы, полянках.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3ряд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Дорожки,  грач,  важный, ходит, вдоль. </a:t>
            </a:r>
            <a:endParaRPr lang="ru-RU" b="1" dirty="0">
              <a:solidFill>
                <a:srgbClr val="002060"/>
              </a:solidFill>
              <a:latin typeface="TruthCYR Light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2880320" cy="100811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b="1" dirty="0">
              <a:solidFill>
                <a:srgbClr val="002060"/>
              </a:solidFill>
              <a:latin typeface="TruthCYR Light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3400" y="3429000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Наступила ранняя весна.</a:t>
            </a:r>
          </a:p>
          <a:p>
            <a:r>
              <a:rPr lang="ru-RU" sz="3600" b="1" dirty="0" smtClean="0"/>
              <a:t>Тает последний снег.</a:t>
            </a:r>
          </a:p>
          <a:p>
            <a:r>
              <a:rPr lang="ru-RU" sz="3600" b="1" dirty="0" smtClean="0"/>
              <a:t>Журчат звонкие ручьи.</a:t>
            </a:r>
          </a:p>
          <a:p>
            <a:r>
              <a:rPr lang="ru-RU" sz="3600" b="1" dirty="0" smtClean="0"/>
              <a:t>Светит ласковое солнце.</a:t>
            </a:r>
          </a:p>
          <a:p>
            <a:r>
              <a:rPr lang="ru-RU" sz="3600" b="1" dirty="0" smtClean="0"/>
              <a:t>Летят перелетные птицы.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2" y="476672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Наступила весна.</a:t>
            </a:r>
          </a:p>
          <a:p>
            <a:r>
              <a:rPr lang="ru-RU" sz="3600" b="1" dirty="0" smtClean="0"/>
              <a:t>Тает снег.</a:t>
            </a:r>
          </a:p>
          <a:p>
            <a:r>
              <a:rPr lang="ru-RU" sz="3600" b="1" dirty="0" smtClean="0"/>
              <a:t>Журчат ручьи.</a:t>
            </a:r>
          </a:p>
          <a:p>
            <a:r>
              <a:rPr lang="ru-RU" sz="3600" b="1" dirty="0" smtClean="0"/>
              <a:t>Светит солнце.</a:t>
            </a:r>
          </a:p>
          <a:p>
            <a:r>
              <a:rPr lang="ru-RU" sz="3600" b="1" dirty="0" smtClean="0"/>
              <a:t>Летят птицы.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61</Words>
  <Application>Microsoft Office PowerPoint</Application>
  <PresentationFormat>Экран (4:3)</PresentationFormat>
  <Paragraphs>22</Paragraphs>
  <Slides>10</Slides>
  <Notes>3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Обобщение знаний об имени прилагательном</vt:lpstr>
      <vt:lpstr>Слайд 2</vt:lpstr>
      <vt:lpstr>         ПОДСНЕЖНИК</vt:lpstr>
      <vt:lpstr>ЛАНДЫШИ</vt:lpstr>
      <vt:lpstr>БЕРЕЗА</vt:lpstr>
      <vt:lpstr>СКВОРЦЫ</vt:lpstr>
      <vt:lpstr>  </vt:lpstr>
      <vt:lpstr>1ряд  На, появилась, травка, зеленая,  лужайке.  2 ряд  На, первые, зацвели,  цветы, полянках.  3ряд Дорожки,  грач,  важный, ходит, вдоль. </vt:lpstr>
      <vt:lpstr> 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знаний об имени прилагательном</dc:title>
  <dc:creator>user</dc:creator>
  <cp:lastModifiedBy>user</cp:lastModifiedBy>
  <cp:revision>6</cp:revision>
  <dcterms:created xsi:type="dcterms:W3CDTF">2022-04-18T12:38:26Z</dcterms:created>
  <dcterms:modified xsi:type="dcterms:W3CDTF">2022-04-18T15:40:18Z</dcterms:modified>
</cp:coreProperties>
</file>